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lvl1pPr>
    <a:lvl2pPr marL="0" marR="0" indent="22860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lvl2pPr>
    <a:lvl3pPr marL="0" marR="0" indent="45720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lvl3pPr>
    <a:lvl4pPr marL="0" marR="0" indent="68580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lvl4pPr>
    <a:lvl5pPr marL="0" marR="0" indent="91440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lvl5pPr>
    <a:lvl6pPr marL="0" marR="0" indent="114300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lvl6pPr>
    <a:lvl7pPr marL="0" marR="0" indent="137160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lvl7pPr>
    <a:lvl8pPr marL="0" marR="0" indent="160020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lvl8pPr>
    <a:lvl9pPr marL="0" marR="0" indent="182880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6D8CC3B4-73D9-470F-A950-F2978958548A}" styleName="">
    <a:tblBg/>
    <a:wholeTbl>
      <a:tcTxStyle b="off" i="off">
        <a:fontRef idx="minor">
          <a:srgbClr val="FFFFFF"/>
        </a:fontRef>
        <a:srgbClr val="FFFFFF"/>
      </a:tcTxStyle>
      <a:tcStyle>
        <a:tcBdr>
          <a:left>
            <a:ln w="12700" cap="flat">
              <a:solidFill>
                <a:srgbClr val="A7DFA0"/>
              </a:solidFill>
              <a:prstDash val="solid"/>
              <a:miter lim="400000"/>
            </a:ln>
          </a:left>
          <a:right>
            <a:ln w="12700" cap="flat">
              <a:solidFill>
                <a:srgbClr val="A7DFA0"/>
              </a:solidFill>
              <a:prstDash val="solid"/>
              <a:miter lim="400000"/>
            </a:ln>
          </a:right>
          <a:top>
            <a:ln w="12700" cap="flat">
              <a:solidFill>
                <a:srgbClr val="A7DFA0"/>
              </a:solidFill>
              <a:prstDash val="solid"/>
              <a:miter lim="400000"/>
            </a:ln>
          </a:top>
          <a:bottom>
            <a:ln w="12700" cap="flat">
              <a:solidFill>
                <a:srgbClr val="A7DFA0"/>
              </a:solidFill>
              <a:prstDash val="solid"/>
              <a:miter lim="400000"/>
            </a:ln>
          </a:bottom>
          <a:insideH>
            <a:ln w="12700" cap="flat">
              <a:solidFill>
                <a:srgbClr val="A7DFA0"/>
              </a:solidFill>
              <a:prstDash val="solid"/>
              <a:miter lim="400000"/>
            </a:ln>
          </a:insideH>
          <a:insideV>
            <a:ln w="12700" cap="flat">
              <a:solidFill>
                <a:srgbClr val="A7DFA0"/>
              </a:solidFill>
              <a:prstDash val="solid"/>
              <a:miter lim="400000"/>
            </a:ln>
          </a:insideV>
        </a:tcBdr>
        <a:fill>
          <a:noFill/>
        </a:fill>
      </a:tcStyle>
    </a:wholeTbl>
    <a:band2H>
      <a:tcTxStyle b="def" i="def"/>
      <a:tcStyle>
        <a:tcBdr/>
        <a:fill>
          <a:solidFill>
            <a:srgbClr val="74818B">
              <a:alpha val="20000"/>
            </a:srgbClr>
          </a:solidFill>
        </a:fill>
      </a:tcStyle>
    </a:band2H>
    <a:firstCol>
      <a:tcTxStyle b="off" i="off">
        <a:fontRef idx="minor">
          <a:srgbClr val="FFFFFF"/>
        </a:fontRef>
        <a:srgbClr val="FFFFFF"/>
      </a:tcTxStyle>
      <a:tcStyle>
        <a:tcBdr>
          <a:left>
            <a:ln w="12700" cap="flat">
              <a:noFill/>
              <a:miter lim="400000"/>
            </a:ln>
          </a:left>
          <a:right>
            <a:ln w="12700" cap="flat">
              <a:solidFill>
                <a:srgbClr val="A7DFA0"/>
              </a:solidFill>
              <a:prstDash val="solid"/>
              <a:miter lim="400000"/>
            </a:ln>
          </a:right>
          <a:top>
            <a:ln w="12700" cap="flat">
              <a:solidFill>
                <a:srgbClr val="A7DFA0"/>
              </a:solidFill>
              <a:prstDash val="solid"/>
              <a:miter lim="400000"/>
            </a:ln>
          </a:top>
          <a:bottom>
            <a:ln w="12700" cap="flat">
              <a:solidFill>
                <a:srgbClr val="A7DFA0"/>
              </a:solidFill>
              <a:prstDash val="solid"/>
              <a:miter lim="400000"/>
            </a:ln>
          </a:bottom>
          <a:insideH>
            <a:ln w="12700" cap="flat">
              <a:solidFill>
                <a:srgbClr val="A7DFA0"/>
              </a:solidFill>
              <a:prstDash val="solid"/>
              <a:miter lim="400000"/>
            </a:ln>
          </a:insideH>
          <a:insideV>
            <a:ln w="12700" cap="flat">
              <a:noFill/>
              <a:miter lim="400000"/>
            </a:ln>
          </a:insideV>
        </a:tcBdr>
        <a:fill>
          <a:solidFill>
            <a:srgbClr val="75C8AE">
              <a:alpha val="30000"/>
            </a:srgbClr>
          </a:solidFill>
        </a:fill>
      </a:tcStyle>
    </a:firstCol>
    <a:lastRow>
      <a:tcTxStyle b="off" i="off">
        <a:fontRef idx="minor">
          <a:srgbClr val="FFFFFF"/>
        </a:fontRef>
        <a:srgbClr val="FFFFFF"/>
      </a:tcTxStyle>
      <a:tcStyle>
        <a:tcBdr>
          <a:left>
            <a:ln w="12700" cap="flat">
              <a:solidFill>
                <a:srgbClr val="A7DFA0"/>
              </a:solidFill>
              <a:prstDash val="solid"/>
              <a:miter lim="400000"/>
            </a:ln>
          </a:left>
          <a:right>
            <a:ln w="12700" cap="flat">
              <a:solidFill>
                <a:srgbClr val="A7DFA0"/>
              </a:solidFill>
              <a:prstDash val="solid"/>
              <a:miter lim="400000"/>
            </a:ln>
          </a:right>
          <a:top>
            <a:ln w="12700" cap="flat">
              <a:solidFill>
                <a:srgbClr val="A7DFA0"/>
              </a:solidFill>
              <a:prstDash val="solid"/>
              <a:miter lim="400000"/>
            </a:ln>
          </a:top>
          <a:bottom>
            <a:ln w="12700" cap="flat">
              <a:noFill/>
              <a:miter lim="400000"/>
            </a:ln>
          </a:bottom>
          <a:insideH>
            <a:ln w="12700" cap="flat">
              <a:noFill/>
              <a:miter lim="400000"/>
            </a:ln>
          </a:insideH>
          <a:insideV>
            <a:ln w="12700" cap="flat">
              <a:solidFill>
                <a:srgbClr val="A7DFA0"/>
              </a:solidFill>
              <a:prstDash val="solid"/>
              <a:miter lim="400000"/>
            </a:ln>
          </a:insideV>
        </a:tcBdr>
        <a:fill>
          <a:solidFill>
            <a:srgbClr val="75C8AE">
              <a:alpha val="30000"/>
            </a:srgbClr>
          </a:solidFill>
        </a:fill>
      </a:tcStyle>
    </a:lastRow>
    <a:firstRow>
      <a:tcTxStyle b="off" i="off">
        <a:fontRef idx="minor">
          <a:srgbClr val="FFFFFF"/>
        </a:fontRef>
        <a:srgbClr val="FFFFFF"/>
      </a:tcTxStyle>
      <a:tcStyle>
        <a:tcBdr>
          <a:left>
            <a:ln w="12700" cap="flat">
              <a:solidFill>
                <a:srgbClr val="A7DFA0"/>
              </a:solidFill>
              <a:prstDash val="solid"/>
              <a:miter lim="400000"/>
            </a:ln>
          </a:left>
          <a:right>
            <a:ln w="12700" cap="flat">
              <a:solidFill>
                <a:srgbClr val="A7DFA0"/>
              </a:solidFill>
              <a:prstDash val="solid"/>
              <a:miter lim="400000"/>
            </a:ln>
          </a:right>
          <a:top>
            <a:ln w="12700" cap="flat">
              <a:noFill/>
              <a:miter lim="400000"/>
            </a:ln>
          </a:top>
          <a:bottom>
            <a:ln w="12700" cap="flat">
              <a:solidFill>
                <a:srgbClr val="A7DFA0"/>
              </a:solidFill>
              <a:prstDash val="solid"/>
              <a:miter lim="400000"/>
            </a:ln>
          </a:bottom>
          <a:insideH>
            <a:ln w="12700" cap="flat">
              <a:noFill/>
              <a:miter lim="400000"/>
            </a:ln>
          </a:insideH>
          <a:insideV>
            <a:ln w="12700" cap="flat">
              <a:solidFill>
                <a:srgbClr val="A7DFA0"/>
              </a:solidFill>
              <a:prstDash val="solid"/>
              <a:miter lim="400000"/>
            </a:ln>
          </a:insideV>
        </a:tcBdr>
        <a:fill>
          <a:solidFill>
            <a:srgbClr val="75C8AE">
              <a:alpha val="60000"/>
            </a:srgbClr>
          </a:solidFill>
        </a:fill>
      </a:tcStyle>
    </a:firstRow>
  </a:tblStyle>
  <a:tblStyle styleId="{7F9D6906-B22A-4F06-B3D3-F9A634655A28}" styleName="">
    <a:tblBg/>
    <a:wholeTbl>
      <a:tcTxStyle b="off" i="off">
        <a:fontRef idx="minor">
          <a:srgbClr val="FFFFFF"/>
        </a:fontRef>
        <a:srgbClr val="FFFFFF"/>
      </a:tcTxStyle>
      <a:tcStyle>
        <a:tcBdr>
          <a:left>
            <a:ln w="12700" cap="flat">
              <a:solidFill>
                <a:srgbClr val="A7DFA0"/>
              </a:solidFill>
              <a:prstDash val="solid"/>
              <a:miter lim="400000"/>
            </a:ln>
          </a:left>
          <a:right>
            <a:ln w="12700" cap="flat">
              <a:solidFill>
                <a:srgbClr val="A7DFA0"/>
              </a:solidFill>
              <a:prstDash val="solid"/>
              <a:miter lim="400000"/>
            </a:ln>
          </a:right>
          <a:top>
            <a:ln w="12700" cap="flat">
              <a:solidFill>
                <a:srgbClr val="A7DFA0"/>
              </a:solidFill>
              <a:prstDash val="solid"/>
              <a:miter lim="400000"/>
            </a:ln>
          </a:top>
          <a:bottom>
            <a:ln w="12700" cap="flat">
              <a:solidFill>
                <a:srgbClr val="A7DFA0"/>
              </a:solidFill>
              <a:prstDash val="solid"/>
              <a:miter lim="400000"/>
            </a:ln>
          </a:bottom>
          <a:insideH>
            <a:ln w="12700" cap="flat">
              <a:solidFill>
                <a:srgbClr val="A7DFA0"/>
              </a:solidFill>
              <a:prstDash val="solid"/>
              <a:miter lim="400000"/>
            </a:ln>
          </a:insideH>
          <a:insideV>
            <a:ln w="12700" cap="flat">
              <a:solidFill>
                <a:srgbClr val="A7DFA0"/>
              </a:solidFill>
              <a:prstDash val="solid"/>
              <a:miter lim="400000"/>
            </a:ln>
          </a:insideV>
        </a:tcBdr>
        <a:fill>
          <a:noFill/>
        </a:fill>
      </a:tcStyle>
    </a:wholeTbl>
    <a:band2H>
      <a:tcTxStyle b="def" i="def"/>
      <a:tcStyle>
        <a:tcBdr/>
        <a:fill>
          <a:solidFill>
            <a:srgbClr val="74818B">
              <a:alpha val="20000"/>
            </a:srgbClr>
          </a:solidFill>
        </a:fill>
      </a:tcStyle>
    </a:band2H>
    <a:firstCol>
      <a:tcTxStyle b="off" i="off">
        <a:fontRef idx="minor">
          <a:srgbClr val="A7DFA0"/>
        </a:fontRef>
        <a:srgbClr val="A7DFA0"/>
      </a:tcTxStyle>
      <a:tcStyle>
        <a:tcBdr>
          <a:left>
            <a:ln w="12700" cap="flat">
              <a:noFill/>
              <a:miter lim="400000"/>
            </a:ln>
          </a:left>
          <a:right>
            <a:ln w="12700" cap="flat">
              <a:solidFill>
                <a:srgbClr val="A7DFA0"/>
              </a:solidFill>
              <a:prstDash val="solid"/>
              <a:miter lim="400000"/>
            </a:ln>
          </a:right>
          <a:top>
            <a:ln w="12700" cap="flat">
              <a:solidFill>
                <a:srgbClr val="A7DFA0"/>
              </a:solidFill>
              <a:prstDash val="solid"/>
              <a:miter lim="400000"/>
            </a:ln>
          </a:top>
          <a:bottom>
            <a:ln w="12700" cap="flat">
              <a:solidFill>
                <a:srgbClr val="A7DFA0"/>
              </a:solidFill>
              <a:prstDash val="solid"/>
              <a:miter lim="400000"/>
            </a:ln>
          </a:bottom>
          <a:insideH>
            <a:ln w="12700" cap="flat">
              <a:solidFill>
                <a:srgbClr val="A7DFA0"/>
              </a:solidFill>
              <a:prstDash val="solid"/>
              <a:miter lim="400000"/>
            </a:ln>
          </a:insideH>
          <a:insideV>
            <a:ln w="12700" cap="flat">
              <a:noFill/>
              <a:miter lim="400000"/>
            </a:ln>
          </a:insideV>
        </a:tcBdr>
        <a:fill>
          <a:noFill/>
        </a:fill>
      </a:tcStyle>
    </a:firstCol>
    <a:lastRow>
      <a:tcTxStyle b="off" i="off">
        <a:fontRef idx="minor">
          <a:srgbClr val="A7DFA0"/>
        </a:fontRef>
        <a:srgbClr val="A7DFA0"/>
      </a:tcTxStyle>
      <a:tcStyle>
        <a:tcBdr>
          <a:left>
            <a:ln w="12700" cap="flat">
              <a:solidFill>
                <a:srgbClr val="A7DFA0"/>
              </a:solidFill>
              <a:prstDash val="solid"/>
              <a:miter lim="400000"/>
            </a:ln>
          </a:left>
          <a:right>
            <a:ln w="12700" cap="flat">
              <a:solidFill>
                <a:srgbClr val="A7DFA0"/>
              </a:solidFill>
              <a:prstDash val="solid"/>
              <a:miter lim="400000"/>
            </a:ln>
          </a:right>
          <a:top>
            <a:ln w="12700" cap="flat">
              <a:solidFill>
                <a:srgbClr val="A7DFA0"/>
              </a:solidFill>
              <a:prstDash val="solid"/>
              <a:miter lim="400000"/>
            </a:ln>
          </a:top>
          <a:bottom>
            <a:ln w="12700" cap="flat">
              <a:noFill/>
              <a:miter lim="400000"/>
            </a:ln>
          </a:bottom>
          <a:insideH>
            <a:ln w="12700" cap="flat">
              <a:noFill/>
              <a:miter lim="400000"/>
            </a:ln>
          </a:insideH>
          <a:insideV>
            <a:ln w="12700" cap="flat">
              <a:solidFill>
                <a:srgbClr val="A7DFA0"/>
              </a:solidFill>
              <a:prstDash val="solid"/>
              <a:miter lim="400000"/>
            </a:ln>
          </a:insideV>
        </a:tcBdr>
        <a:fill>
          <a:noFill/>
        </a:fill>
      </a:tcStyle>
    </a:lastRow>
    <a:firstRow>
      <a:tcTxStyle b="off" i="off">
        <a:fontRef idx="minor">
          <a:srgbClr val="A7DFA0"/>
        </a:fontRef>
        <a:srgbClr val="A7DFA0"/>
      </a:tcTxStyle>
      <a:tcStyle>
        <a:tcBdr>
          <a:left>
            <a:ln w="12700" cap="flat">
              <a:solidFill>
                <a:srgbClr val="A7DFA0"/>
              </a:solidFill>
              <a:prstDash val="solid"/>
              <a:miter lim="400000"/>
            </a:ln>
          </a:left>
          <a:right>
            <a:ln w="12700" cap="flat">
              <a:solidFill>
                <a:srgbClr val="A7DFA0"/>
              </a:solidFill>
              <a:prstDash val="solid"/>
              <a:miter lim="400000"/>
            </a:ln>
          </a:right>
          <a:top>
            <a:ln w="12700" cap="flat">
              <a:noFill/>
              <a:miter lim="400000"/>
            </a:ln>
          </a:top>
          <a:bottom>
            <a:ln w="12700" cap="flat">
              <a:solidFill>
                <a:srgbClr val="A7DFA0"/>
              </a:solidFill>
              <a:prstDash val="solid"/>
              <a:miter lim="400000"/>
            </a:ln>
          </a:bottom>
          <a:insideH>
            <a:ln w="12700" cap="flat">
              <a:noFill/>
              <a:miter lim="400000"/>
            </a:ln>
          </a:insideH>
          <a:insideV>
            <a:ln w="12700" cap="flat">
              <a:solidFill>
                <a:srgbClr val="A7DFA0"/>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391" name="Shape 391"/>
          <p:cNvSpPr/>
          <p:nvPr>
            <p:ph type="sldImg"/>
          </p:nvPr>
        </p:nvSpPr>
        <p:spPr>
          <a:xfrm>
            <a:off x="1143000" y="685800"/>
            <a:ext cx="4572000" cy="3429000"/>
          </a:xfrm>
          <a:prstGeom prst="rect">
            <a:avLst/>
          </a:prstGeom>
        </p:spPr>
        <p:txBody>
          <a:bodyPr/>
          <a:lstStyle/>
          <a:p>
            <a:pPr/>
          </a:p>
        </p:txBody>
      </p:sp>
      <p:sp>
        <p:nvSpPr>
          <p:cNvPr id="392" name="Shape 3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25000"/>
      </a:lnSpc>
      <a:defRPr sz="1600">
        <a:latin typeface="Avenir Roman"/>
        <a:ea typeface="Avenir Roman"/>
        <a:cs typeface="Avenir Roman"/>
        <a:sym typeface="Avenir Roman"/>
      </a:defRPr>
    </a:lvl1pPr>
    <a:lvl2pPr indent="228600" defTabSz="457200" latinLnBrk="0">
      <a:lnSpc>
        <a:spcPct val="125000"/>
      </a:lnSpc>
      <a:defRPr sz="1600">
        <a:latin typeface="Avenir Roman"/>
        <a:ea typeface="Avenir Roman"/>
        <a:cs typeface="Avenir Roman"/>
        <a:sym typeface="Avenir Roman"/>
      </a:defRPr>
    </a:lvl2pPr>
    <a:lvl3pPr indent="457200" defTabSz="457200" latinLnBrk="0">
      <a:lnSpc>
        <a:spcPct val="125000"/>
      </a:lnSpc>
      <a:defRPr sz="1600">
        <a:latin typeface="Avenir Roman"/>
        <a:ea typeface="Avenir Roman"/>
        <a:cs typeface="Avenir Roman"/>
        <a:sym typeface="Avenir Roman"/>
      </a:defRPr>
    </a:lvl3pPr>
    <a:lvl4pPr indent="685800" defTabSz="457200" latinLnBrk="0">
      <a:lnSpc>
        <a:spcPct val="125000"/>
      </a:lnSpc>
      <a:defRPr sz="1600">
        <a:latin typeface="Avenir Roman"/>
        <a:ea typeface="Avenir Roman"/>
        <a:cs typeface="Avenir Roman"/>
        <a:sym typeface="Avenir Roman"/>
      </a:defRPr>
    </a:lvl4pPr>
    <a:lvl5pPr indent="914400" defTabSz="457200" latinLnBrk="0">
      <a:lnSpc>
        <a:spcPct val="125000"/>
      </a:lnSpc>
      <a:defRPr sz="1600">
        <a:latin typeface="Avenir Roman"/>
        <a:ea typeface="Avenir Roman"/>
        <a:cs typeface="Avenir Roman"/>
        <a:sym typeface="Avenir Roman"/>
      </a:defRPr>
    </a:lvl5pPr>
    <a:lvl6pPr indent="1143000" defTabSz="457200" latinLnBrk="0">
      <a:lnSpc>
        <a:spcPct val="125000"/>
      </a:lnSpc>
      <a:defRPr sz="1600">
        <a:latin typeface="Avenir Roman"/>
        <a:ea typeface="Avenir Roman"/>
        <a:cs typeface="Avenir Roman"/>
        <a:sym typeface="Avenir Roman"/>
      </a:defRPr>
    </a:lvl6pPr>
    <a:lvl7pPr indent="1371600" defTabSz="457200" latinLnBrk="0">
      <a:lnSpc>
        <a:spcPct val="125000"/>
      </a:lnSpc>
      <a:defRPr sz="1600">
        <a:latin typeface="Avenir Roman"/>
        <a:ea typeface="Avenir Roman"/>
        <a:cs typeface="Avenir Roman"/>
        <a:sym typeface="Avenir Roman"/>
      </a:defRPr>
    </a:lvl7pPr>
    <a:lvl8pPr indent="1600200" defTabSz="457200" latinLnBrk="0">
      <a:lnSpc>
        <a:spcPct val="125000"/>
      </a:lnSpc>
      <a:defRPr sz="1600">
        <a:latin typeface="Avenir Roman"/>
        <a:ea typeface="Avenir Roman"/>
        <a:cs typeface="Avenir Roman"/>
        <a:sym typeface="Avenir Roman"/>
      </a:defRPr>
    </a:lvl8pPr>
    <a:lvl9pPr indent="1828800" defTabSz="457200" latinLnBrk="0">
      <a:lnSpc>
        <a:spcPct val="125000"/>
      </a:lnSpc>
      <a:defRPr sz="1600">
        <a:latin typeface="Avenir Roman"/>
        <a:ea typeface="Avenir Roman"/>
        <a:cs typeface="Avenir Roman"/>
        <a:sym typeface="Avenir Roman"/>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2" name="Title Text"/>
          <p:cNvSpPr txBox="1"/>
          <p:nvPr>
            <p:ph type="title"/>
          </p:nvPr>
        </p:nvSpPr>
        <p:spPr>
          <a:xfrm>
            <a:off x="1462683" y="4029232"/>
            <a:ext cx="7625668" cy="2568896"/>
          </a:xfrm>
          <a:prstGeom prst="rect">
            <a:avLst/>
          </a:prstGeom>
        </p:spPr>
        <p:txBody>
          <a:bodyPr/>
          <a:lstStyle>
            <a:lvl1pPr>
              <a:defRPr sz="6800"/>
            </a:lvl1pPr>
          </a:lstStyle>
          <a:p>
            <a:pPr/>
            <a:r>
              <a:t>Title Text</a:t>
            </a:r>
          </a:p>
        </p:txBody>
      </p:sp>
      <p:sp>
        <p:nvSpPr>
          <p:cNvPr id="13" name="Body Level One…"/>
          <p:cNvSpPr txBox="1"/>
          <p:nvPr>
            <p:ph type="body" sz="quarter" idx="1"/>
          </p:nvPr>
        </p:nvSpPr>
        <p:spPr>
          <a:xfrm>
            <a:off x="1462683" y="6598127"/>
            <a:ext cx="7625669" cy="1275874"/>
          </a:xfrm>
          <a:prstGeom prst="rect">
            <a:avLst/>
          </a:prstGeom>
        </p:spPr>
        <p:txBody>
          <a:bodyPr anchor="t"/>
          <a:lstStyle>
            <a:lvl1pPr marL="0" indent="0">
              <a:spcBef>
                <a:spcPts val="0"/>
              </a:spcBef>
              <a:buClrTx/>
              <a:buSzTx/>
              <a:buNone/>
              <a:defRPr sz="2800"/>
            </a:lvl1pPr>
            <a:lvl2pPr marL="0" indent="228600">
              <a:spcBef>
                <a:spcPts val="0"/>
              </a:spcBef>
              <a:buClrTx/>
              <a:buSzTx/>
              <a:buNone/>
              <a:defRPr sz="2800"/>
            </a:lvl2pPr>
            <a:lvl3pPr marL="0" indent="457200">
              <a:spcBef>
                <a:spcPts val="0"/>
              </a:spcBef>
              <a:buClrTx/>
              <a:buSzTx/>
              <a:buNone/>
              <a:defRPr sz="2800"/>
            </a:lvl3pPr>
            <a:lvl4pPr marL="0" indent="685800">
              <a:spcBef>
                <a:spcPts val="0"/>
              </a:spcBef>
              <a:buClrTx/>
              <a:buSzTx/>
              <a:buNone/>
              <a:defRPr sz="2800"/>
            </a:lvl4pPr>
            <a:lvl5pPr marL="0" indent="914400">
              <a:spcBef>
                <a:spcPts val="0"/>
              </a:spcBef>
              <a:buClrTx/>
              <a:buSz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0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spTree>
      <p:nvGrpSpPr>
        <p:cNvPr id="1" name=""/>
        <p:cNvGrpSpPr/>
        <p:nvPr/>
      </p:nvGrpSpPr>
      <p:grpSpPr>
        <a:xfrm>
          <a:off x="0" y="0"/>
          <a:ext cx="0" cy="0"/>
          <a:chOff x="0" y="0"/>
          <a:chExt cx="0" cy="0"/>
        </a:xfrm>
      </p:grpSpPr>
      <p:sp>
        <p:nvSpPr>
          <p:cNvPr id="112" name="placeholder-base--neutralHD.jpg"/>
          <p:cNvSpPr/>
          <p:nvPr>
            <p:ph type="pic" sz="half" idx="13"/>
          </p:nvPr>
        </p:nvSpPr>
        <p:spPr>
          <a:xfrm>
            <a:off x="7382931" y="489942"/>
            <a:ext cx="5134359" cy="8773752"/>
          </a:xfrm>
          <a:prstGeom prst="rect">
            <a:avLst/>
          </a:prstGeom>
          <a:ln w="12700"/>
        </p:spPr>
        <p:txBody>
          <a:bodyPr lIns="91439" tIns="45719" rIns="91439" bIns="45719" anchor="t">
            <a:noAutofit/>
          </a:bodyPr>
          <a:lstStyle/>
          <a:p>
            <a:pPr/>
          </a:p>
        </p:txBody>
      </p:sp>
      <p:sp>
        <p:nvSpPr>
          <p:cNvPr id="113" name="Rectangle"/>
          <p:cNvSpPr/>
          <p:nvPr/>
        </p:nvSpPr>
        <p:spPr>
          <a:xfrm>
            <a:off x="487560" y="489941"/>
            <a:ext cx="6714794" cy="87737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114" name="Title Text"/>
          <p:cNvSpPr txBox="1"/>
          <p:nvPr>
            <p:ph type="title"/>
          </p:nvPr>
        </p:nvSpPr>
        <p:spPr>
          <a:xfrm>
            <a:off x="1218902" y="2229550"/>
            <a:ext cx="5252110" cy="2721211"/>
          </a:xfrm>
          <a:prstGeom prst="rect">
            <a:avLst/>
          </a:prstGeom>
        </p:spPr>
        <p:txBody>
          <a:bodyPr/>
          <a:lstStyle/>
          <a:p>
            <a:pPr/>
            <a:r>
              <a:t>Title Text</a:t>
            </a:r>
          </a:p>
        </p:txBody>
      </p:sp>
      <p:sp>
        <p:nvSpPr>
          <p:cNvPr id="115" name="Body Level One…"/>
          <p:cNvSpPr txBox="1"/>
          <p:nvPr>
            <p:ph type="body" sz="quarter" idx="1"/>
          </p:nvPr>
        </p:nvSpPr>
        <p:spPr>
          <a:xfrm>
            <a:off x="1218902" y="4950760"/>
            <a:ext cx="5252110" cy="3581558"/>
          </a:xfrm>
          <a:prstGeom prst="rect">
            <a:avLst/>
          </a:prstGeom>
        </p:spPr>
        <p:txBody>
          <a:bodyPr anchor="t"/>
          <a:lstStyle>
            <a:lvl1pPr marL="0" indent="0">
              <a:buClrTx/>
              <a:buSzTx/>
              <a:buNone/>
            </a:lvl1pPr>
            <a:lvl2pPr marL="0" indent="228600">
              <a:buClrTx/>
              <a:buSzTx/>
              <a:buNone/>
            </a:lvl2pPr>
            <a:lvl3pPr marL="0" indent="457200">
              <a:buClrTx/>
              <a:buSzTx/>
              <a:buNone/>
            </a:lvl3pPr>
            <a:lvl4pPr marL="0" indent="685800">
              <a:buClrTx/>
              <a:buSzTx/>
              <a:buNone/>
            </a:lvl4pPr>
            <a:lvl5pPr marL="0" indent="914400">
              <a:buClrTx/>
              <a:buSzTx/>
              <a:buNone/>
            </a:lvl5pPr>
          </a:lstStyle>
          <a:p>
            <a:pPr/>
            <a:r>
              <a:t>Body Level One</a:t>
            </a:r>
          </a:p>
          <a:p>
            <a:pPr lvl="1"/>
            <a:r>
              <a:t>Body Level Two</a:t>
            </a:r>
          </a:p>
          <a:p>
            <a:pPr lvl="2"/>
            <a:r>
              <a:t>Body Level Three</a:t>
            </a:r>
          </a:p>
          <a:p>
            <a:pPr lvl="3"/>
            <a:r>
              <a:t>Body Level Four</a:t>
            </a:r>
          </a:p>
          <a:p>
            <a:pPr lvl="4"/>
            <a:r>
              <a:t>Body Level Five</a:t>
            </a:r>
          </a:p>
        </p:txBody>
      </p:sp>
      <p:sp>
        <p:nvSpPr>
          <p:cNvPr id="11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spTree>
      <p:nvGrpSpPr>
        <p:cNvPr id="1" name=""/>
        <p:cNvGrpSpPr/>
        <p:nvPr/>
      </p:nvGrpSpPr>
      <p:grpSpPr>
        <a:xfrm>
          <a:off x="0" y="0"/>
          <a:ext cx="0" cy="0"/>
          <a:chOff x="0" y="0"/>
          <a:chExt cx="0" cy="0"/>
        </a:xfrm>
      </p:grpSpPr>
      <p:sp>
        <p:nvSpPr>
          <p:cNvPr id="123" name="Rectangle"/>
          <p:cNvSpPr/>
          <p:nvPr/>
        </p:nvSpPr>
        <p:spPr>
          <a:xfrm>
            <a:off x="481600" y="7069977"/>
            <a:ext cx="12041600" cy="2193682"/>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124" name="placeholder-base--neutralHD.jpg"/>
          <p:cNvSpPr/>
          <p:nvPr>
            <p:ph type="pic" idx="13"/>
          </p:nvPr>
        </p:nvSpPr>
        <p:spPr>
          <a:xfrm>
            <a:off x="487560" y="489942"/>
            <a:ext cx="12029763" cy="6399550"/>
          </a:xfrm>
          <a:prstGeom prst="rect">
            <a:avLst/>
          </a:prstGeom>
          <a:ln w="12700"/>
        </p:spPr>
        <p:txBody>
          <a:bodyPr lIns="91439" tIns="45719" rIns="91439" bIns="45719" anchor="t">
            <a:noAutofit/>
          </a:bodyPr>
          <a:lstStyle/>
          <a:p>
            <a:pPr/>
          </a:p>
        </p:txBody>
      </p:sp>
      <p:sp>
        <p:nvSpPr>
          <p:cNvPr id="125" name="Title Text"/>
          <p:cNvSpPr txBox="1"/>
          <p:nvPr>
            <p:ph type="title"/>
          </p:nvPr>
        </p:nvSpPr>
        <p:spPr>
          <a:xfrm>
            <a:off x="1218902" y="7557538"/>
            <a:ext cx="10566998" cy="1219750"/>
          </a:xfrm>
          <a:prstGeom prst="rect">
            <a:avLst/>
          </a:prstGeom>
        </p:spPr>
        <p:txBody>
          <a:bodyPr anchor="ctr"/>
          <a:lstStyle/>
          <a:p>
            <a:pPr/>
            <a:r>
              <a:t>Title Text</a:t>
            </a:r>
          </a:p>
        </p:txBody>
      </p:sp>
      <p:sp>
        <p:nvSpPr>
          <p:cNvPr id="1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 2 Up">
    <p:spTree>
      <p:nvGrpSpPr>
        <p:cNvPr id="1" name=""/>
        <p:cNvGrpSpPr/>
        <p:nvPr/>
      </p:nvGrpSpPr>
      <p:grpSpPr>
        <a:xfrm>
          <a:off x="0" y="0"/>
          <a:ext cx="0" cy="0"/>
          <a:chOff x="0" y="0"/>
          <a:chExt cx="0" cy="0"/>
        </a:xfrm>
      </p:grpSpPr>
      <p:sp>
        <p:nvSpPr>
          <p:cNvPr id="133" name="placeholder-base--neutralHD.jpg"/>
          <p:cNvSpPr/>
          <p:nvPr>
            <p:ph type="pic" sz="quarter" idx="13"/>
          </p:nvPr>
        </p:nvSpPr>
        <p:spPr>
          <a:xfrm>
            <a:off x="7382891" y="4969470"/>
            <a:ext cx="5134399" cy="4294145"/>
          </a:xfrm>
          <a:prstGeom prst="rect">
            <a:avLst/>
          </a:prstGeom>
          <a:ln w="12700"/>
        </p:spPr>
        <p:txBody>
          <a:bodyPr lIns="91439" tIns="45719" rIns="91439" bIns="45719" anchor="t">
            <a:noAutofit/>
          </a:bodyPr>
          <a:lstStyle/>
          <a:p>
            <a:pPr/>
          </a:p>
        </p:txBody>
      </p:sp>
      <p:sp>
        <p:nvSpPr>
          <p:cNvPr id="134" name="placeholder-base--neutralHD.jpg"/>
          <p:cNvSpPr/>
          <p:nvPr>
            <p:ph type="pic" sz="quarter" idx="14"/>
          </p:nvPr>
        </p:nvSpPr>
        <p:spPr>
          <a:xfrm>
            <a:off x="7382931" y="489942"/>
            <a:ext cx="5134359" cy="4296645"/>
          </a:xfrm>
          <a:prstGeom prst="rect">
            <a:avLst/>
          </a:prstGeom>
          <a:ln w="12700"/>
        </p:spPr>
        <p:txBody>
          <a:bodyPr lIns="91439" tIns="45719" rIns="91439" bIns="45719" anchor="t">
            <a:noAutofit/>
          </a:bodyPr>
          <a:lstStyle/>
          <a:p>
            <a:pPr/>
          </a:p>
        </p:txBody>
      </p:sp>
      <p:sp>
        <p:nvSpPr>
          <p:cNvPr id="135" name="Rectangle"/>
          <p:cNvSpPr/>
          <p:nvPr/>
        </p:nvSpPr>
        <p:spPr>
          <a:xfrm>
            <a:off x="487560" y="489941"/>
            <a:ext cx="6714794" cy="87737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136" name="Title Text"/>
          <p:cNvSpPr txBox="1"/>
          <p:nvPr>
            <p:ph type="title"/>
          </p:nvPr>
        </p:nvSpPr>
        <p:spPr>
          <a:xfrm>
            <a:off x="1218902" y="2229550"/>
            <a:ext cx="5252110" cy="2721211"/>
          </a:xfrm>
          <a:prstGeom prst="rect">
            <a:avLst/>
          </a:prstGeom>
        </p:spPr>
        <p:txBody>
          <a:bodyPr/>
          <a:lstStyle/>
          <a:p>
            <a:pPr/>
            <a:r>
              <a:t>Title Text</a:t>
            </a:r>
          </a:p>
        </p:txBody>
      </p:sp>
      <p:sp>
        <p:nvSpPr>
          <p:cNvPr id="137" name="Body Level One…"/>
          <p:cNvSpPr txBox="1"/>
          <p:nvPr>
            <p:ph type="body" sz="quarter" idx="1"/>
          </p:nvPr>
        </p:nvSpPr>
        <p:spPr>
          <a:xfrm>
            <a:off x="1218902" y="4950760"/>
            <a:ext cx="5252111" cy="3581558"/>
          </a:xfrm>
          <a:prstGeom prst="rect">
            <a:avLst/>
          </a:prstGeom>
        </p:spPr>
        <p:txBody>
          <a:bodyPr anchor="t"/>
          <a:lstStyle>
            <a:lvl1pPr marL="0" indent="0">
              <a:buClrTx/>
              <a:buSzTx/>
              <a:buNone/>
            </a:lvl1pPr>
            <a:lvl2pPr marL="0" indent="228600">
              <a:buClrTx/>
              <a:buSzTx/>
              <a:buNone/>
            </a:lvl2pPr>
            <a:lvl3pPr marL="0" indent="457200">
              <a:buClrTx/>
              <a:buSzTx/>
              <a:buNone/>
            </a:lvl3pPr>
            <a:lvl4pPr marL="0" indent="685800">
              <a:buClrTx/>
              <a:buSzTx/>
              <a:buNone/>
            </a:lvl4pPr>
            <a:lvl5pPr marL="0" indent="914400">
              <a:buClrTx/>
              <a:buSzTx/>
              <a:buNone/>
            </a:lvl5pPr>
          </a:lstStyle>
          <a:p>
            <a:pPr/>
            <a:r>
              <a:t>Body Level One</a:t>
            </a:r>
          </a:p>
          <a:p>
            <a:pPr lvl="1"/>
            <a:r>
              <a:t>Body Level Two</a:t>
            </a:r>
          </a:p>
          <a:p>
            <a:pPr lvl="2"/>
            <a:r>
              <a:t>Body Level Three</a:t>
            </a:r>
          </a:p>
          <a:p>
            <a:pPr lvl="3"/>
            <a:r>
              <a:t>Body Level Four</a:t>
            </a:r>
          </a:p>
          <a:p>
            <a:pPr lvl="4"/>
            <a:r>
              <a:t>Body Level Five</a:t>
            </a:r>
          </a:p>
        </p:txBody>
      </p:sp>
      <p:sp>
        <p:nvSpPr>
          <p:cNvPr id="13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 2 Up">
    <p:spTree>
      <p:nvGrpSpPr>
        <p:cNvPr id="1" name=""/>
        <p:cNvGrpSpPr/>
        <p:nvPr/>
      </p:nvGrpSpPr>
      <p:grpSpPr>
        <a:xfrm>
          <a:off x="0" y="0"/>
          <a:ext cx="0" cy="0"/>
          <a:chOff x="0" y="0"/>
          <a:chExt cx="0" cy="0"/>
        </a:xfrm>
      </p:grpSpPr>
      <p:sp>
        <p:nvSpPr>
          <p:cNvPr id="145" name="Rectangle"/>
          <p:cNvSpPr/>
          <p:nvPr/>
        </p:nvSpPr>
        <p:spPr>
          <a:xfrm>
            <a:off x="481600" y="7069977"/>
            <a:ext cx="12041600" cy="2193682"/>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146" name="placeholder-base--neutralHD.jpg"/>
          <p:cNvSpPr/>
          <p:nvPr>
            <p:ph type="pic" sz="half" idx="13"/>
          </p:nvPr>
        </p:nvSpPr>
        <p:spPr>
          <a:xfrm>
            <a:off x="6592411" y="488751"/>
            <a:ext cx="5924677" cy="6400622"/>
          </a:xfrm>
          <a:prstGeom prst="rect">
            <a:avLst/>
          </a:prstGeom>
          <a:ln w="12700"/>
        </p:spPr>
        <p:txBody>
          <a:bodyPr lIns="91439" tIns="45719" rIns="91439" bIns="45719" anchor="t">
            <a:noAutofit/>
          </a:bodyPr>
          <a:lstStyle/>
          <a:p>
            <a:pPr/>
          </a:p>
        </p:txBody>
      </p:sp>
      <p:sp>
        <p:nvSpPr>
          <p:cNvPr id="147" name="placeholder-base--neutralHD.jpg"/>
          <p:cNvSpPr/>
          <p:nvPr>
            <p:ph type="pic" sz="half" idx="14"/>
          </p:nvPr>
        </p:nvSpPr>
        <p:spPr>
          <a:xfrm>
            <a:off x="487561" y="488751"/>
            <a:ext cx="5924399" cy="6400503"/>
          </a:xfrm>
          <a:prstGeom prst="rect">
            <a:avLst/>
          </a:prstGeom>
          <a:ln w="12700"/>
        </p:spPr>
        <p:txBody>
          <a:bodyPr lIns="91439" tIns="45719" rIns="91439" bIns="45719" anchor="t">
            <a:noAutofit/>
          </a:bodyPr>
          <a:lstStyle/>
          <a:p>
            <a:pPr/>
          </a:p>
        </p:txBody>
      </p:sp>
      <p:sp>
        <p:nvSpPr>
          <p:cNvPr id="148" name="Title Text"/>
          <p:cNvSpPr txBox="1"/>
          <p:nvPr>
            <p:ph type="title"/>
          </p:nvPr>
        </p:nvSpPr>
        <p:spPr>
          <a:xfrm>
            <a:off x="1218902" y="7562314"/>
            <a:ext cx="10566997" cy="1219750"/>
          </a:xfrm>
          <a:prstGeom prst="rect">
            <a:avLst/>
          </a:prstGeom>
        </p:spPr>
        <p:txBody>
          <a:bodyPr anchor="ctr"/>
          <a:lstStyle/>
          <a:p>
            <a:pPr/>
            <a:r>
              <a:t>Title Text</a:t>
            </a:r>
          </a:p>
        </p:txBody>
      </p:sp>
      <p:sp>
        <p:nvSpPr>
          <p:cNvPr id="1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156" name="Title Text"/>
          <p:cNvSpPr txBox="1"/>
          <p:nvPr>
            <p:ph type="title"/>
          </p:nvPr>
        </p:nvSpPr>
        <p:spPr>
          <a:xfrm>
            <a:off x="1218902" y="1221283"/>
            <a:ext cx="10566996" cy="1547577"/>
          </a:xfrm>
          <a:prstGeom prst="rect">
            <a:avLst/>
          </a:prstGeom>
        </p:spPr>
        <p:txBody>
          <a:bodyPr/>
          <a:lstStyle/>
          <a:p>
            <a:pPr/>
            <a:r>
              <a:t>Title Text</a:t>
            </a:r>
          </a:p>
        </p:txBody>
      </p:sp>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 Bottom">
    <p:spTree>
      <p:nvGrpSpPr>
        <p:cNvPr id="1" name=""/>
        <p:cNvGrpSpPr/>
        <p:nvPr/>
      </p:nvGrpSpPr>
      <p:grpSpPr>
        <a:xfrm>
          <a:off x="0" y="0"/>
          <a:ext cx="0" cy="0"/>
          <a:chOff x="0" y="0"/>
          <a:chExt cx="0" cy="0"/>
        </a:xfrm>
      </p:grpSpPr>
      <p:sp>
        <p:nvSpPr>
          <p:cNvPr id="164" name="Title Text"/>
          <p:cNvSpPr txBox="1"/>
          <p:nvPr>
            <p:ph type="title"/>
          </p:nvPr>
        </p:nvSpPr>
        <p:spPr>
          <a:xfrm>
            <a:off x="1218902" y="7520485"/>
            <a:ext cx="5983452" cy="1013023"/>
          </a:xfrm>
          <a:prstGeom prst="rect">
            <a:avLst/>
          </a:prstGeom>
        </p:spPr>
        <p:txBody>
          <a:bodyPr/>
          <a:lstStyle>
            <a:lvl1pPr>
              <a:lnSpc>
                <a:spcPct val="100000"/>
              </a:lnSpc>
              <a:defRPr sz="4200"/>
            </a:lvl1pPr>
          </a:lstStyle>
          <a:p>
            <a:pPr/>
            <a:r>
              <a:t>Title Text</a:t>
            </a:r>
          </a:p>
        </p:txBody>
      </p:sp>
      <p:sp>
        <p:nvSpPr>
          <p:cNvPr id="165" name="Body Level One…"/>
          <p:cNvSpPr txBox="1"/>
          <p:nvPr>
            <p:ph type="body" sz="quarter" idx="1"/>
          </p:nvPr>
        </p:nvSpPr>
        <p:spPr>
          <a:xfrm>
            <a:off x="7382931" y="7520485"/>
            <a:ext cx="4402967" cy="1013023"/>
          </a:xfrm>
          <a:prstGeom prst="rect">
            <a:avLst/>
          </a:prstGeom>
        </p:spPr>
        <p:txBody>
          <a:bodyPr anchor="b"/>
          <a:lstStyle>
            <a:lvl1pPr marL="0" indent="0" algn="r">
              <a:buClrTx/>
              <a:buSzTx/>
              <a:buNone/>
              <a:defRPr sz="1800"/>
            </a:lvl1pPr>
            <a:lvl2pPr marL="0" indent="228600" algn="r">
              <a:buClrTx/>
              <a:buSzTx/>
              <a:buNone/>
              <a:defRPr sz="1800"/>
            </a:lvl2pPr>
            <a:lvl3pPr marL="0" indent="457200" algn="r">
              <a:buClrTx/>
              <a:buSzTx/>
              <a:buNone/>
              <a:defRPr sz="1800"/>
            </a:lvl3pPr>
            <a:lvl4pPr marL="0" indent="685800" algn="r">
              <a:buClrTx/>
              <a:buSzTx/>
              <a:buNone/>
              <a:defRPr sz="1800"/>
            </a:lvl4pPr>
            <a:lvl5pPr marL="0" indent="914400" algn="r">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16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 Left">
    <p:spTree>
      <p:nvGrpSpPr>
        <p:cNvPr id="1" name=""/>
        <p:cNvGrpSpPr/>
        <p:nvPr/>
      </p:nvGrpSpPr>
      <p:grpSpPr>
        <a:xfrm>
          <a:off x="0" y="0"/>
          <a:ext cx="0" cy="0"/>
          <a:chOff x="0" y="0"/>
          <a:chExt cx="0" cy="0"/>
        </a:xfrm>
      </p:grpSpPr>
      <p:sp>
        <p:nvSpPr>
          <p:cNvPr id="173" name="Title Text"/>
          <p:cNvSpPr txBox="1"/>
          <p:nvPr>
            <p:ph type="title"/>
          </p:nvPr>
        </p:nvSpPr>
        <p:spPr>
          <a:xfrm>
            <a:off x="1218902" y="2768859"/>
            <a:ext cx="2537461" cy="2109416"/>
          </a:xfrm>
          <a:prstGeom prst="rect">
            <a:avLst/>
          </a:prstGeom>
        </p:spPr>
        <p:txBody>
          <a:bodyPr/>
          <a:lstStyle>
            <a:lvl1pPr>
              <a:lnSpc>
                <a:spcPct val="100000"/>
              </a:lnSpc>
              <a:defRPr sz="4200"/>
            </a:lvl1pPr>
          </a:lstStyle>
          <a:p>
            <a:pPr/>
            <a:r>
              <a:t>Title Text</a:t>
            </a:r>
          </a:p>
        </p:txBody>
      </p:sp>
      <p:sp>
        <p:nvSpPr>
          <p:cNvPr id="174" name="Body Level One…"/>
          <p:cNvSpPr txBox="1"/>
          <p:nvPr>
            <p:ph type="body" sz="quarter" idx="1"/>
          </p:nvPr>
        </p:nvSpPr>
        <p:spPr>
          <a:xfrm>
            <a:off x="1218902" y="4876800"/>
            <a:ext cx="2537461" cy="3656707"/>
          </a:xfrm>
          <a:prstGeom prst="rect">
            <a:avLst/>
          </a:prstGeom>
        </p:spPr>
        <p:txBody>
          <a:bodyPr anchor="t"/>
          <a:lstStyle>
            <a:lvl1pPr marL="0" indent="0">
              <a:buClrTx/>
              <a:buSzTx/>
              <a:buNone/>
              <a:defRPr sz="1800"/>
            </a:lvl1pPr>
            <a:lvl2pPr marL="0" indent="228600">
              <a:buClrTx/>
              <a:buSzTx/>
              <a:buNone/>
              <a:defRPr sz="1800"/>
            </a:lvl2pPr>
            <a:lvl3pPr marL="0" indent="457200">
              <a:buClrTx/>
              <a:buSzTx/>
              <a:buNone/>
              <a:defRPr sz="1800"/>
            </a:lvl3pPr>
            <a:lvl4pPr marL="0" indent="685800">
              <a:buClrTx/>
              <a:buSzTx/>
              <a:buNone/>
              <a:defRPr sz="1800"/>
            </a:lvl4pPr>
            <a:lvl5pPr marL="0" indent="914400">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1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aption Right">
    <p:spTree>
      <p:nvGrpSpPr>
        <p:cNvPr id="1" name=""/>
        <p:cNvGrpSpPr/>
        <p:nvPr/>
      </p:nvGrpSpPr>
      <p:grpSpPr>
        <a:xfrm>
          <a:off x="0" y="0"/>
          <a:ext cx="0" cy="0"/>
          <a:chOff x="0" y="0"/>
          <a:chExt cx="0" cy="0"/>
        </a:xfrm>
      </p:grpSpPr>
      <p:sp>
        <p:nvSpPr>
          <p:cNvPr id="182" name="Title Text"/>
          <p:cNvSpPr txBox="1"/>
          <p:nvPr>
            <p:ph type="title"/>
          </p:nvPr>
        </p:nvSpPr>
        <p:spPr>
          <a:xfrm>
            <a:off x="9248437" y="2768859"/>
            <a:ext cx="2537462" cy="2107941"/>
          </a:xfrm>
          <a:prstGeom prst="rect">
            <a:avLst/>
          </a:prstGeom>
        </p:spPr>
        <p:txBody>
          <a:bodyPr/>
          <a:lstStyle>
            <a:lvl1pPr>
              <a:lnSpc>
                <a:spcPct val="100000"/>
              </a:lnSpc>
              <a:defRPr sz="4200"/>
            </a:lvl1pPr>
          </a:lstStyle>
          <a:p>
            <a:pPr/>
            <a:r>
              <a:t>Title Text</a:t>
            </a:r>
          </a:p>
        </p:txBody>
      </p:sp>
      <p:sp>
        <p:nvSpPr>
          <p:cNvPr id="183" name="Body Level One…"/>
          <p:cNvSpPr txBox="1"/>
          <p:nvPr>
            <p:ph type="body" sz="quarter" idx="1"/>
          </p:nvPr>
        </p:nvSpPr>
        <p:spPr>
          <a:xfrm>
            <a:off x="9248437" y="4876800"/>
            <a:ext cx="2537461" cy="3656708"/>
          </a:xfrm>
          <a:prstGeom prst="rect">
            <a:avLst/>
          </a:prstGeom>
        </p:spPr>
        <p:txBody>
          <a:bodyPr anchor="t"/>
          <a:lstStyle>
            <a:lvl1pPr marL="0" indent="0">
              <a:buClrTx/>
              <a:buSzTx/>
              <a:buNone/>
              <a:defRPr sz="1800"/>
            </a:lvl1pPr>
            <a:lvl2pPr marL="0" indent="228600">
              <a:buClrTx/>
              <a:buSzTx/>
              <a:buNone/>
              <a:defRPr sz="1800"/>
            </a:lvl2pPr>
            <a:lvl3pPr marL="0" indent="457200">
              <a:buClrTx/>
              <a:buSzTx/>
              <a:buNone/>
              <a:defRPr sz="1800"/>
            </a:lvl3pPr>
            <a:lvl4pPr marL="0" indent="685800">
              <a:buClrTx/>
              <a:buSzTx/>
              <a:buNone/>
              <a:defRPr sz="1800"/>
            </a:lvl4pPr>
            <a:lvl5pPr marL="0" indent="914400">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1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aption Photo">
    <p:spTree>
      <p:nvGrpSpPr>
        <p:cNvPr id="1" name=""/>
        <p:cNvGrpSpPr/>
        <p:nvPr/>
      </p:nvGrpSpPr>
      <p:grpSpPr>
        <a:xfrm>
          <a:off x="0" y="0"/>
          <a:ext cx="0" cy="0"/>
          <a:chOff x="0" y="0"/>
          <a:chExt cx="0" cy="0"/>
        </a:xfrm>
      </p:grpSpPr>
      <p:sp>
        <p:nvSpPr>
          <p:cNvPr id="191" name="placeholder-base--neutralHD.jpg"/>
          <p:cNvSpPr/>
          <p:nvPr>
            <p:ph type="pic" idx="13"/>
          </p:nvPr>
        </p:nvSpPr>
        <p:spPr>
          <a:xfrm>
            <a:off x="4668281" y="489942"/>
            <a:ext cx="7848921" cy="8773897"/>
          </a:xfrm>
          <a:prstGeom prst="rect">
            <a:avLst/>
          </a:prstGeom>
          <a:ln w="12700"/>
        </p:spPr>
        <p:txBody>
          <a:bodyPr lIns="91439" tIns="45719" rIns="91439" bIns="45719" anchor="t">
            <a:noAutofit/>
          </a:bodyPr>
          <a:lstStyle/>
          <a:p>
            <a:pPr/>
          </a:p>
        </p:txBody>
      </p:sp>
      <p:sp>
        <p:nvSpPr>
          <p:cNvPr id="192" name="Rectangle"/>
          <p:cNvSpPr/>
          <p:nvPr/>
        </p:nvSpPr>
        <p:spPr>
          <a:xfrm>
            <a:off x="487561" y="489941"/>
            <a:ext cx="4000143" cy="87737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193" name="Title Text"/>
          <p:cNvSpPr txBox="1"/>
          <p:nvPr>
            <p:ph type="title"/>
          </p:nvPr>
        </p:nvSpPr>
        <p:spPr>
          <a:xfrm>
            <a:off x="1218902" y="2768859"/>
            <a:ext cx="2537461" cy="2109416"/>
          </a:xfrm>
          <a:prstGeom prst="rect">
            <a:avLst/>
          </a:prstGeom>
        </p:spPr>
        <p:txBody>
          <a:bodyPr/>
          <a:lstStyle>
            <a:lvl1pPr>
              <a:lnSpc>
                <a:spcPct val="100000"/>
              </a:lnSpc>
              <a:defRPr sz="4200"/>
            </a:lvl1pPr>
          </a:lstStyle>
          <a:p>
            <a:pPr/>
            <a:r>
              <a:t>Title Text</a:t>
            </a:r>
          </a:p>
        </p:txBody>
      </p:sp>
      <p:sp>
        <p:nvSpPr>
          <p:cNvPr id="194" name="Body Level One…"/>
          <p:cNvSpPr txBox="1"/>
          <p:nvPr>
            <p:ph type="body" sz="quarter" idx="1"/>
          </p:nvPr>
        </p:nvSpPr>
        <p:spPr>
          <a:xfrm>
            <a:off x="1218902" y="4876800"/>
            <a:ext cx="2537461" cy="3656707"/>
          </a:xfrm>
          <a:prstGeom prst="rect">
            <a:avLst/>
          </a:prstGeom>
        </p:spPr>
        <p:txBody>
          <a:bodyPr anchor="t"/>
          <a:lstStyle>
            <a:lvl1pPr marL="0" indent="0">
              <a:buClrTx/>
              <a:buSzTx/>
              <a:buNone/>
              <a:defRPr sz="1800"/>
            </a:lvl1pPr>
            <a:lvl2pPr marL="0" indent="228600">
              <a:buClrTx/>
              <a:buSzTx/>
              <a:buNone/>
              <a:defRPr sz="1800"/>
            </a:lvl2pPr>
            <a:lvl3pPr marL="0" indent="457200">
              <a:buClrTx/>
              <a:buSzTx/>
              <a:buNone/>
              <a:defRPr sz="1800"/>
            </a:lvl3pPr>
            <a:lvl4pPr marL="0" indent="685800">
              <a:buClrTx/>
              <a:buSzTx/>
              <a:buNone/>
              <a:defRPr sz="1800"/>
            </a:lvl4pPr>
            <a:lvl5pPr marL="0" indent="914400">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1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ubtitle &amp; Photo">
    <p:spTree>
      <p:nvGrpSpPr>
        <p:cNvPr id="1" name=""/>
        <p:cNvGrpSpPr/>
        <p:nvPr/>
      </p:nvGrpSpPr>
      <p:grpSpPr>
        <a:xfrm>
          <a:off x="0" y="0"/>
          <a:ext cx="0" cy="0"/>
          <a:chOff x="0" y="0"/>
          <a:chExt cx="0" cy="0"/>
        </a:xfrm>
      </p:grpSpPr>
      <p:sp>
        <p:nvSpPr>
          <p:cNvPr id="21" name="placeholder-base--neutralHD.jpg"/>
          <p:cNvSpPr/>
          <p:nvPr>
            <p:ph type="pic" sz="half" idx="13"/>
          </p:nvPr>
        </p:nvSpPr>
        <p:spPr>
          <a:xfrm>
            <a:off x="487560" y="489942"/>
            <a:ext cx="5134469" cy="8773897"/>
          </a:xfrm>
          <a:prstGeom prst="rect">
            <a:avLst/>
          </a:prstGeom>
          <a:ln w="12700"/>
        </p:spPr>
        <p:txBody>
          <a:bodyPr lIns="91439" tIns="45719" rIns="91439" bIns="45719" anchor="t">
            <a:noAutofit/>
          </a:bodyPr>
          <a:lstStyle/>
          <a:p>
            <a:pPr/>
          </a:p>
        </p:txBody>
      </p:sp>
      <p:sp>
        <p:nvSpPr>
          <p:cNvPr id="22" name="Rectangle"/>
          <p:cNvSpPr/>
          <p:nvPr/>
        </p:nvSpPr>
        <p:spPr>
          <a:xfrm>
            <a:off x="5802446" y="489941"/>
            <a:ext cx="6714794" cy="87737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23" name="Title Text"/>
          <p:cNvSpPr txBox="1"/>
          <p:nvPr>
            <p:ph type="title"/>
          </p:nvPr>
        </p:nvSpPr>
        <p:spPr>
          <a:xfrm>
            <a:off x="6533788" y="3155472"/>
            <a:ext cx="5252109" cy="3442656"/>
          </a:xfrm>
          <a:prstGeom prst="rect">
            <a:avLst/>
          </a:prstGeom>
        </p:spPr>
        <p:txBody>
          <a:bodyPr/>
          <a:lstStyle>
            <a:lvl1pPr>
              <a:defRPr sz="6800"/>
            </a:lvl1pPr>
          </a:lstStyle>
          <a:p>
            <a:pPr/>
            <a:r>
              <a:t>Title Text</a:t>
            </a:r>
          </a:p>
        </p:txBody>
      </p:sp>
      <p:sp>
        <p:nvSpPr>
          <p:cNvPr id="24" name="Body Level One…"/>
          <p:cNvSpPr txBox="1"/>
          <p:nvPr>
            <p:ph type="body" sz="quarter" idx="1"/>
          </p:nvPr>
        </p:nvSpPr>
        <p:spPr>
          <a:xfrm>
            <a:off x="6533788" y="6598126"/>
            <a:ext cx="5252109" cy="1934191"/>
          </a:xfrm>
          <a:prstGeom prst="rect">
            <a:avLst/>
          </a:prstGeom>
        </p:spPr>
        <p:txBody>
          <a:bodyPr anchor="t"/>
          <a:lstStyle>
            <a:lvl1pPr marL="0" indent="0">
              <a:spcBef>
                <a:spcPts val="0"/>
              </a:spcBef>
              <a:buClrTx/>
              <a:buSzTx/>
              <a:buNone/>
              <a:defRPr sz="2800"/>
            </a:lvl1pPr>
            <a:lvl2pPr marL="0" indent="228600">
              <a:spcBef>
                <a:spcPts val="0"/>
              </a:spcBef>
              <a:buClrTx/>
              <a:buSzTx/>
              <a:buNone/>
              <a:defRPr sz="2800"/>
            </a:lvl2pPr>
            <a:lvl3pPr marL="0" indent="457200">
              <a:spcBef>
                <a:spcPts val="0"/>
              </a:spcBef>
              <a:buClrTx/>
              <a:buSzTx/>
              <a:buNone/>
              <a:defRPr sz="2800"/>
            </a:lvl3pPr>
            <a:lvl4pPr marL="0" indent="685800">
              <a:spcBef>
                <a:spcPts val="0"/>
              </a:spcBef>
              <a:buClrTx/>
              <a:buSzTx/>
              <a:buNone/>
              <a:defRPr sz="2800"/>
            </a:lvl4pPr>
            <a:lvl5pPr marL="0" indent="914400">
              <a:spcBef>
                <a:spcPts val="0"/>
              </a:spcBef>
              <a:buClrTx/>
              <a:buSz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aption Photo - 3 Up">
    <p:spTree>
      <p:nvGrpSpPr>
        <p:cNvPr id="1" name=""/>
        <p:cNvGrpSpPr/>
        <p:nvPr/>
      </p:nvGrpSpPr>
      <p:grpSpPr>
        <a:xfrm>
          <a:off x="0" y="0"/>
          <a:ext cx="0" cy="0"/>
          <a:chOff x="0" y="0"/>
          <a:chExt cx="0" cy="0"/>
        </a:xfrm>
      </p:grpSpPr>
      <p:sp>
        <p:nvSpPr>
          <p:cNvPr id="202" name="placeholder-base--neutralHD.jpg"/>
          <p:cNvSpPr/>
          <p:nvPr>
            <p:ph type="pic" sz="half" idx="13"/>
          </p:nvPr>
        </p:nvSpPr>
        <p:spPr>
          <a:xfrm>
            <a:off x="477329" y="488751"/>
            <a:ext cx="3844475" cy="8777231"/>
          </a:xfrm>
          <a:prstGeom prst="rect">
            <a:avLst/>
          </a:prstGeom>
          <a:ln w="12700"/>
        </p:spPr>
        <p:txBody>
          <a:bodyPr lIns="91439" tIns="45719" rIns="91439" bIns="45719" anchor="t">
            <a:noAutofit/>
          </a:bodyPr>
          <a:lstStyle/>
          <a:p>
            <a:pPr/>
          </a:p>
        </p:txBody>
      </p:sp>
      <p:sp>
        <p:nvSpPr>
          <p:cNvPr id="203" name="placeholder-base--neutralHD.jpg"/>
          <p:cNvSpPr/>
          <p:nvPr>
            <p:ph type="pic" sz="quarter" idx="14"/>
          </p:nvPr>
        </p:nvSpPr>
        <p:spPr>
          <a:xfrm>
            <a:off x="4519054" y="4967089"/>
            <a:ext cx="3834333" cy="4296627"/>
          </a:xfrm>
          <a:prstGeom prst="rect">
            <a:avLst/>
          </a:prstGeom>
          <a:ln w="12700"/>
        </p:spPr>
        <p:txBody>
          <a:bodyPr lIns="91439" tIns="45719" rIns="91439" bIns="45719" anchor="t">
            <a:noAutofit/>
          </a:bodyPr>
          <a:lstStyle/>
          <a:p>
            <a:pPr/>
          </a:p>
        </p:txBody>
      </p:sp>
      <p:sp>
        <p:nvSpPr>
          <p:cNvPr id="204" name="placeholder-base--neutralHD.jpg"/>
          <p:cNvSpPr/>
          <p:nvPr>
            <p:ph type="pic" sz="quarter" idx="15"/>
          </p:nvPr>
        </p:nvSpPr>
        <p:spPr>
          <a:xfrm>
            <a:off x="4508735" y="488751"/>
            <a:ext cx="3844549" cy="4296490"/>
          </a:xfrm>
          <a:prstGeom prst="rect">
            <a:avLst/>
          </a:prstGeom>
          <a:ln w="12700"/>
        </p:spPr>
        <p:txBody>
          <a:bodyPr lIns="91439" tIns="45719" rIns="91439" bIns="45719" anchor="t">
            <a:noAutofit/>
          </a:bodyPr>
          <a:lstStyle/>
          <a:p>
            <a:pPr/>
          </a:p>
        </p:txBody>
      </p:sp>
      <p:sp>
        <p:nvSpPr>
          <p:cNvPr id="205" name="Rectangle"/>
          <p:cNvSpPr/>
          <p:nvPr/>
        </p:nvSpPr>
        <p:spPr>
          <a:xfrm>
            <a:off x="8517096" y="489941"/>
            <a:ext cx="4000144" cy="87737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206" name="Title Text"/>
          <p:cNvSpPr txBox="1"/>
          <p:nvPr>
            <p:ph type="title"/>
          </p:nvPr>
        </p:nvSpPr>
        <p:spPr>
          <a:xfrm>
            <a:off x="9248437" y="2768859"/>
            <a:ext cx="2537461" cy="2108537"/>
          </a:xfrm>
          <a:prstGeom prst="rect">
            <a:avLst/>
          </a:prstGeom>
        </p:spPr>
        <p:txBody>
          <a:bodyPr/>
          <a:lstStyle>
            <a:lvl1pPr>
              <a:lnSpc>
                <a:spcPct val="100000"/>
              </a:lnSpc>
              <a:defRPr sz="4200"/>
            </a:lvl1pPr>
          </a:lstStyle>
          <a:p>
            <a:pPr/>
            <a:r>
              <a:t>Title Text</a:t>
            </a:r>
          </a:p>
        </p:txBody>
      </p:sp>
      <p:sp>
        <p:nvSpPr>
          <p:cNvPr id="207" name="Body Level One…"/>
          <p:cNvSpPr txBox="1"/>
          <p:nvPr>
            <p:ph type="body" sz="quarter" idx="1"/>
          </p:nvPr>
        </p:nvSpPr>
        <p:spPr>
          <a:xfrm>
            <a:off x="9248437" y="4877395"/>
            <a:ext cx="2537461" cy="3656113"/>
          </a:xfrm>
          <a:prstGeom prst="rect">
            <a:avLst/>
          </a:prstGeom>
        </p:spPr>
        <p:txBody>
          <a:bodyPr anchor="t"/>
          <a:lstStyle>
            <a:lvl1pPr marL="0" indent="0">
              <a:buClrTx/>
              <a:buSzTx/>
              <a:buNone/>
              <a:defRPr sz="1800"/>
            </a:lvl1pPr>
            <a:lvl2pPr marL="0" indent="228600">
              <a:buClrTx/>
              <a:buSzTx/>
              <a:buNone/>
              <a:defRPr sz="1800"/>
            </a:lvl2pPr>
            <a:lvl3pPr marL="0" indent="457200">
              <a:buClrTx/>
              <a:buSzTx/>
              <a:buNone/>
              <a:defRPr sz="1800"/>
            </a:lvl3pPr>
            <a:lvl4pPr marL="0" indent="685800">
              <a:buClrTx/>
              <a:buSzTx/>
              <a:buNone/>
              <a:defRPr sz="1800"/>
            </a:lvl4pPr>
            <a:lvl5pPr marL="0" indent="914400">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2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aption Photo - 3 Up Alt">
    <p:spTree>
      <p:nvGrpSpPr>
        <p:cNvPr id="1" name=""/>
        <p:cNvGrpSpPr/>
        <p:nvPr/>
      </p:nvGrpSpPr>
      <p:grpSpPr>
        <a:xfrm>
          <a:off x="0" y="0"/>
          <a:ext cx="0" cy="0"/>
          <a:chOff x="0" y="0"/>
          <a:chExt cx="0" cy="0"/>
        </a:xfrm>
      </p:grpSpPr>
      <p:sp>
        <p:nvSpPr>
          <p:cNvPr id="215" name="placeholder-base--neutralHD.jpg"/>
          <p:cNvSpPr/>
          <p:nvPr>
            <p:ph type="pic" sz="quarter" idx="13"/>
          </p:nvPr>
        </p:nvSpPr>
        <p:spPr>
          <a:xfrm>
            <a:off x="8683069" y="4969549"/>
            <a:ext cx="3833992" cy="4293969"/>
          </a:xfrm>
          <a:prstGeom prst="rect">
            <a:avLst/>
          </a:prstGeom>
          <a:ln w="12700"/>
        </p:spPr>
        <p:txBody>
          <a:bodyPr lIns="91439" tIns="45719" rIns="91439" bIns="45719" anchor="t">
            <a:noAutofit/>
          </a:bodyPr>
          <a:lstStyle/>
          <a:p>
            <a:pPr/>
          </a:p>
        </p:txBody>
      </p:sp>
      <p:sp>
        <p:nvSpPr>
          <p:cNvPr id="216" name="placeholder-base--neutralHD.jpg"/>
          <p:cNvSpPr/>
          <p:nvPr>
            <p:ph type="pic" sz="half" idx="14"/>
          </p:nvPr>
        </p:nvSpPr>
        <p:spPr>
          <a:xfrm>
            <a:off x="4668282" y="488751"/>
            <a:ext cx="7848920" cy="4300056"/>
          </a:xfrm>
          <a:prstGeom prst="rect">
            <a:avLst/>
          </a:prstGeom>
          <a:ln w="12700"/>
        </p:spPr>
        <p:txBody>
          <a:bodyPr lIns="91439" tIns="45719" rIns="91439" bIns="45719" anchor="t">
            <a:noAutofit/>
          </a:bodyPr>
          <a:lstStyle/>
          <a:p>
            <a:pPr/>
          </a:p>
        </p:txBody>
      </p:sp>
      <p:sp>
        <p:nvSpPr>
          <p:cNvPr id="217" name="placeholder-base--neutralHD.jpg"/>
          <p:cNvSpPr/>
          <p:nvPr>
            <p:ph type="pic" sz="quarter" idx="15"/>
          </p:nvPr>
        </p:nvSpPr>
        <p:spPr>
          <a:xfrm>
            <a:off x="4668282" y="4967089"/>
            <a:ext cx="3834310" cy="4296429"/>
          </a:xfrm>
          <a:prstGeom prst="rect">
            <a:avLst/>
          </a:prstGeom>
          <a:ln w="12700"/>
        </p:spPr>
        <p:txBody>
          <a:bodyPr lIns="91439" tIns="45719" rIns="91439" bIns="45719" anchor="t">
            <a:noAutofit/>
          </a:bodyPr>
          <a:lstStyle/>
          <a:p>
            <a:pPr/>
          </a:p>
        </p:txBody>
      </p:sp>
      <p:sp>
        <p:nvSpPr>
          <p:cNvPr id="218" name="Rectangle"/>
          <p:cNvSpPr/>
          <p:nvPr/>
        </p:nvSpPr>
        <p:spPr>
          <a:xfrm>
            <a:off x="487561" y="489941"/>
            <a:ext cx="4000143" cy="87737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219" name="Title Text"/>
          <p:cNvSpPr txBox="1"/>
          <p:nvPr>
            <p:ph type="title"/>
          </p:nvPr>
        </p:nvSpPr>
        <p:spPr>
          <a:xfrm>
            <a:off x="1218902" y="2768859"/>
            <a:ext cx="2537461" cy="2107941"/>
          </a:xfrm>
          <a:prstGeom prst="rect">
            <a:avLst/>
          </a:prstGeom>
        </p:spPr>
        <p:txBody>
          <a:bodyPr/>
          <a:lstStyle>
            <a:lvl1pPr>
              <a:lnSpc>
                <a:spcPct val="100000"/>
              </a:lnSpc>
              <a:defRPr sz="4200"/>
            </a:lvl1pPr>
          </a:lstStyle>
          <a:p>
            <a:pPr/>
            <a:r>
              <a:t>Title Text</a:t>
            </a:r>
          </a:p>
        </p:txBody>
      </p:sp>
      <p:sp>
        <p:nvSpPr>
          <p:cNvPr id="220" name="Body Level One…"/>
          <p:cNvSpPr txBox="1"/>
          <p:nvPr>
            <p:ph type="body" sz="quarter" idx="1"/>
          </p:nvPr>
        </p:nvSpPr>
        <p:spPr>
          <a:xfrm>
            <a:off x="1218902" y="4876800"/>
            <a:ext cx="2537461" cy="3656708"/>
          </a:xfrm>
          <a:prstGeom prst="rect">
            <a:avLst/>
          </a:prstGeom>
        </p:spPr>
        <p:txBody>
          <a:bodyPr anchor="t"/>
          <a:lstStyle>
            <a:lvl1pPr marL="0" indent="0">
              <a:buClrTx/>
              <a:buSzTx/>
              <a:buNone/>
              <a:defRPr sz="1800"/>
            </a:lvl1pPr>
            <a:lvl2pPr marL="0" indent="228600">
              <a:buClrTx/>
              <a:buSzTx/>
              <a:buNone/>
              <a:defRPr sz="1800"/>
            </a:lvl2pPr>
            <a:lvl3pPr marL="0" indent="457200">
              <a:buClrTx/>
              <a:buSzTx/>
              <a:buNone/>
              <a:defRPr sz="1800"/>
            </a:lvl3pPr>
            <a:lvl4pPr marL="0" indent="685800">
              <a:buClrTx/>
              <a:buSzTx/>
              <a:buNone/>
              <a:defRPr sz="1800"/>
            </a:lvl4pPr>
            <a:lvl5pPr marL="0" indent="914400">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2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Caption Bottom Photo - 3 Up">
    <p:spTree>
      <p:nvGrpSpPr>
        <p:cNvPr id="1" name=""/>
        <p:cNvGrpSpPr/>
        <p:nvPr/>
      </p:nvGrpSpPr>
      <p:grpSpPr>
        <a:xfrm>
          <a:off x="0" y="0"/>
          <a:ext cx="0" cy="0"/>
          <a:chOff x="0" y="0"/>
          <a:chExt cx="0" cy="0"/>
        </a:xfrm>
      </p:grpSpPr>
      <p:sp>
        <p:nvSpPr>
          <p:cNvPr id="228" name="placeholder-base--neutralHD.jpg"/>
          <p:cNvSpPr/>
          <p:nvPr>
            <p:ph type="pic" sz="half" idx="13"/>
          </p:nvPr>
        </p:nvSpPr>
        <p:spPr>
          <a:xfrm>
            <a:off x="487561" y="489942"/>
            <a:ext cx="8608398" cy="5258586"/>
          </a:xfrm>
          <a:prstGeom prst="rect">
            <a:avLst/>
          </a:prstGeom>
          <a:ln w="12700"/>
        </p:spPr>
        <p:txBody>
          <a:bodyPr lIns="91439" tIns="45719" rIns="91439" bIns="45719" anchor="t">
            <a:noAutofit/>
          </a:bodyPr>
          <a:lstStyle/>
          <a:p>
            <a:pPr/>
          </a:p>
        </p:txBody>
      </p:sp>
      <p:sp>
        <p:nvSpPr>
          <p:cNvPr id="229" name="placeholder-base--neutralHD.jpg"/>
          <p:cNvSpPr/>
          <p:nvPr>
            <p:ph type="pic" sz="quarter" idx="14"/>
          </p:nvPr>
        </p:nvSpPr>
        <p:spPr>
          <a:xfrm>
            <a:off x="6687515" y="5931868"/>
            <a:ext cx="2408689" cy="3331621"/>
          </a:xfrm>
          <a:prstGeom prst="rect">
            <a:avLst/>
          </a:prstGeom>
          <a:ln w="12700"/>
        </p:spPr>
        <p:txBody>
          <a:bodyPr lIns="91439" tIns="45719" rIns="91439" bIns="45719" anchor="t">
            <a:noAutofit/>
          </a:bodyPr>
          <a:lstStyle/>
          <a:p>
            <a:pPr/>
          </a:p>
        </p:txBody>
      </p:sp>
      <p:sp>
        <p:nvSpPr>
          <p:cNvPr id="230" name="placeholder-base--neutralHD.jpg"/>
          <p:cNvSpPr/>
          <p:nvPr>
            <p:ph type="pic" sz="half" idx="15"/>
          </p:nvPr>
        </p:nvSpPr>
        <p:spPr>
          <a:xfrm>
            <a:off x="9292219" y="488751"/>
            <a:ext cx="3224858" cy="8774982"/>
          </a:xfrm>
          <a:prstGeom prst="rect">
            <a:avLst/>
          </a:prstGeom>
          <a:ln w="12700"/>
        </p:spPr>
        <p:txBody>
          <a:bodyPr lIns="91439" tIns="45719" rIns="91439" bIns="45719" anchor="t">
            <a:noAutofit/>
          </a:bodyPr>
          <a:lstStyle/>
          <a:p>
            <a:pPr/>
          </a:p>
        </p:txBody>
      </p:sp>
      <p:sp>
        <p:nvSpPr>
          <p:cNvPr id="231" name="Rectangle"/>
          <p:cNvSpPr/>
          <p:nvPr/>
        </p:nvSpPr>
        <p:spPr>
          <a:xfrm>
            <a:off x="487560" y="5929198"/>
            <a:ext cx="6014841" cy="3334461"/>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232" name="Title Text"/>
          <p:cNvSpPr txBox="1"/>
          <p:nvPr>
            <p:ph type="title"/>
          </p:nvPr>
        </p:nvSpPr>
        <p:spPr>
          <a:xfrm>
            <a:off x="1218353" y="6661729"/>
            <a:ext cx="4557792" cy="865396"/>
          </a:xfrm>
          <a:prstGeom prst="rect">
            <a:avLst/>
          </a:prstGeom>
        </p:spPr>
        <p:txBody>
          <a:bodyPr/>
          <a:lstStyle>
            <a:lvl1pPr>
              <a:lnSpc>
                <a:spcPct val="100000"/>
              </a:lnSpc>
              <a:defRPr sz="4200"/>
            </a:lvl1pPr>
          </a:lstStyle>
          <a:p>
            <a:pPr/>
            <a:r>
              <a:t>Title Text</a:t>
            </a:r>
          </a:p>
        </p:txBody>
      </p:sp>
      <p:sp>
        <p:nvSpPr>
          <p:cNvPr id="233" name="Body Level One…"/>
          <p:cNvSpPr txBox="1"/>
          <p:nvPr>
            <p:ph type="body" sz="quarter" idx="1"/>
          </p:nvPr>
        </p:nvSpPr>
        <p:spPr>
          <a:xfrm>
            <a:off x="1218353" y="7527124"/>
            <a:ext cx="4557792" cy="1005194"/>
          </a:xfrm>
          <a:prstGeom prst="rect">
            <a:avLst/>
          </a:prstGeom>
        </p:spPr>
        <p:txBody>
          <a:bodyPr anchor="t"/>
          <a:lstStyle>
            <a:lvl1pPr marL="0" indent="0">
              <a:buClrTx/>
              <a:buSzTx/>
              <a:buNone/>
              <a:defRPr sz="1800"/>
            </a:lvl1pPr>
            <a:lvl2pPr marL="0" indent="228600">
              <a:buClrTx/>
              <a:buSzTx/>
              <a:buNone/>
              <a:defRPr sz="1800"/>
            </a:lvl2pPr>
            <a:lvl3pPr marL="0" indent="457200">
              <a:buClrTx/>
              <a:buSzTx/>
              <a:buNone/>
              <a:defRPr sz="1800"/>
            </a:lvl3pPr>
            <a:lvl4pPr marL="0" indent="685800">
              <a:buClrTx/>
              <a:buSzTx/>
              <a:buNone/>
              <a:defRPr sz="1800"/>
            </a:lvl4pPr>
            <a:lvl5pPr marL="0" indent="914400">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234" name="Slide Number"/>
          <p:cNvSpPr txBox="1"/>
          <p:nvPr>
            <p:ph type="sldNum" sz="quarter" idx="2"/>
          </p:nvPr>
        </p:nvSpPr>
        <p:spPr>
          <a:xfrm>
            <a:off x="11346119" y="7572114"/>
            <a:ext cx="1110041" cy="41364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spTree>
      <p:nvGrpSpPr>
        <p:cNvPr id="1" name=""/>
        <p:cNvGrpSpPr/>
        <p:nvPr/>
      </p:nvGrpSpPr>
      <p:grpSpPr>
        <a:xfrm>
          <a:off x="0" y="0"/>
          <a:ext cx="0" cy="0"/>
          <a:chOff x="0" y="0"/>
          <a:chExt cx="0" cy="0"/>
        </a:xfrm>
      </p:grpSpPr>
      <p:sp>
        <p:nvSpPr>
          <p:cNvPr id="241" name="placeholder-base--neutralHD.jpg"/>
          <p:cNvSpPr/>
          <p:nvPr>
            <p:ph type="pic" idx="13"/>
          </p:nvPr>
        </p:nvSpPr>
        <p:spPr>
          <a:xfrm>
            <a:off x="487561" y="489941"/>
            <a:ext cx="12029624" cy="8773779"/>
          </a:xfrm>
          <a:prstGeom prst="rect">
            <a:avLst/>
          </a:prstGeom>
          <a:ln w="12700"/>
        </p:spPr>
        <p:txBody>
          <a:bodyPr lIns="91439" tIns="45719" rIns="91439" bIns="45719" anchor="t">
            <a:noAutofit/>
          </a:bodyPr>
          <a:lstStyle/>
          <a:p>
            <a:pPr/>
          </a:p>
        </p:txBody>
      </p:sp>
      <p:sp>
        <p:nvSpPr>
          <p:cNvPr id="2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spTree>
      <p:nvGrpSpPr>
        <p:cNvPr id="1" name=""/>
        <p:cNvGrpSpPr/>
        <p:nvPr/>
      </p:nvGrpSpPr>
      <p:grpSpPr>
        <a:xfrm>
          <a:off x="0" y="0"/>
          <a:ext cx="0" cy="0"/>
          <a:chOff x="0" y="0"/>
          <a:chExt cx="0" cy="0"/>
        </a:xfrm>
      </p:grpSpPr>
      <p:sp>
        <p:nvSpPr>
          <p:cNvPr id="249" name="placeholder-base--neutralHD.jpg"/>
          <p:cNvSpPr/>
          <p:nvPr>
            <p:ph type="pic" sz="quarter" idx="13"/>
          </p:nvPr>
        </p:nvSpPr>
        <p:spPr>
          <a:xfrm>
            <a:off x="7383209" y="4967089"/>
            <a:ext cx="5133906" cy="4296588"/>
          </a:xfrm>
          <a:prstGeom prst="rect">
            <a:avLst/>
          </a:prstGeom>
          <a:ln w="12700"/>
        </p:spPr>
        <p:txBody>
          <a:bodyPr lIns="91439" tIns="45719" rIns="91439" bIns="45719" anchor="t">
            <a:noAutofit/>
          </a:bodyPr>
          <a:lstStyle/>
          <a:p>
            <a:pPr/>
          </a:p>
        </p:txBody>
      </p:sp>
      <p:sp>
        <p:nvSpPr>
          <p:cNvPr id="250" name="placeholder-base--neutralHD.jpg"/>
          <p:cNvSpPr/>
          <p:nvPr>
            <p:ph type="pic" idx="14"/>
          </p:nvPr>
        </p:nvSpPr>
        <p:spPr>
          <a:xfrm>
            <a:off x="495852" y="490140"/>
            <a:ext cx="6706622" cy="8773500"/>
          </a:xfrm>
          <a:prstGeom prst="rect">
            <a:avLst/>
          </a:prstGeom>
          <a:ln w="12700"/>
        </p:spPr>
        <p:txBody>
          <a:bodyPr lIns="91439" tIns="45719" rIns="91439" bIns="45719" anchor="t">
            <a:noAutofit/>
          </a:bodyPr>
          <a:lstStyle/>
          <a:p>
            <a:pPr/>
          </a:p>
        </p:txBody>
      </p:sp>
      <p:sp>
        <p:nvSpPr>
          <p:cNvPr id="251" name="placeholder-base--neutralHD.jpg"/>
          <p:cNvSpPr/>
          <p:nvPr>
            <p:ph type="pic" sz="quarter" idx="15"/>
          </p:nvPr>
        </p:nvSpPr>
        <p:spPr>
          <a:xfrm>
            <a:off x="7382931" y="488751"/>
            <a:ext cx="5134209" cy="4297740"/>
          </a:xfrm>
          <a:prstGeom prst="rect">
            <a:avLst/>
          </a:prstGeom>
          <a:ln w="12700"/>
        </p:spPr>
        <p:txBody>
          <a:bodyPr lIns="91439" tIns="45719" rIns="91439" bIns="45719" anchor="t">
            <a:noAutofit/>
          </a:bodyPr>
          <a:lstStyle/>
          <a:p>
            <a:pPr/>
          </a:p>
        </p:txBody>
      </p:sp>
      <p:sp>
        <p:nvSpPr>
          <p:cNvPr id="252" name="Slide Number"/>
          <p:cNvSpPr txBox="1"/>
          <p:nvPr>
            <p:ph type="sldNum" sz="quarter" idx="2"/>
          </p:nvPr>
        </p:nvSpPr>
        <p:spPr>
          <a:xfrm>
            <a:off x="11163707"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Caption">
    <p:spTree>
      <p:nvGrpSpPr>
        <p:cNvPr id="1" name=""/>
        <p:cNvGrpSpPr/>
        <p:nvPr/>
      </p:nvGrpSpPr>
      <p:grpSpPr>
        <a:xfrm>
          <a:off x="0" y="0"/>
          <a:ext cx="0" cy="0"/>
          <a:chOff x="0" y="0"/>
          <a:chExt cx="0" cy="0"/>
        </a:xfrm>
      </p:grpSpPr>
      <p:sp>
        <p:nvSpPr>
          <p:cNvPr id="259" name="Title Text"/>
          <p:cNvSpPr txBox="1"/>
          <p:nvPr>
            <p:ph type="title"/>
          </p:nvPr>
        </p:nvSpPr>
        <p:spPr>
          <a:xfrm>
            <a:off x="1218902" y="1616375"/>
            <a:ext cx="9834571" cy="5502536"/>
          </a:xfrm>
          <a:prstGeom prst="rect">
            <a:avLst/>
          </a:prstGeom>
        </p:spPr>
        <p:txBody>
          <a:bodyPr/>
          <a:lstStyle/>
          <a:p>
            <a:pPr/>
            <a:r>
              <a:t>Title Text</a:t>
            </a:r>
          </a:p>
        </p:txBody>
      </p:sp>
      <p:sp>
        <p:nvSpPr>
          <p:cNvPr id="260" name="Body Level One…"/>
          <p:cNvSpPr txBox="1"/>
          <p:nvPr>
            <p:ph type="body" sz="quarter" idx="1"/>
          </p:nvPr>
        </p:nvSpPr>
        <p:spPr>
          <a:xfrm>
            <a:off x="1218902" y="7118910"/>
            <a:ext cx="9834571" cy="1414598"/>
          </a:xfrm>
          <a:prstGeom prst="rect">
            <a:avLst/>
          </a:prstGeom>
        </p:spPr>
        <p:txBody>
          <a:bodyPr anchor="t"/>
          <a:lstStyle>
            <a:lvl1pPr marL="0" indent="0">
              <a:buClrTx/>
              <a:buSzTx/>
              <a:buNone/>
              <a:defRPr sz="1800"/>
            </a:lvl1pPr>
            <a:lvl2pPr marL="0" indent="228600">
              <a:buClrTx/>
              <a:buSzTx/>
              <a:buNone/>
              <a:defRPr sz="1800"/>
            </a:lvl2pPr>
            <a:lvl3pPr marL="0" indent="457200">
              <a:buClrTx/>
              <a:buSzTx/>
              <a:buNone/>
              <a:defRPr sz="1800"/>
            </a:lvl3pPr>
            <a:lvl4pPr marL="0" indent="685800">
              <a:buClrTx/>
              <a:buSzTx/>
              <a:buNone/>
              <a:defRPr sz="1800"/>
            </a:lvl4pPr>
            <a:lvl5pPr marL="0" indent="914400">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261"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rue or False">
    <p:spTree>
      <p:nvGrpSpPr>
        <p:cNvPr id="1" name=""/>
        <p:cNvGrpSpPr/>
        <p:nvPr/>
      </p:nvGrpSpPr>
      <p:grpSpPr>
        <a:xfrm>
          <a:off x="0" y="0"/>
          <a:ext cx="0" cy="0"/>
          <a:chOff x="0" y="0"/>
          <a:chExt cx="0" cy="0"/>
        </a:xfrm>
      </p:grpSpPr>
      <p:sp>
        <p:nvSpPr>
          <p:cNvPr id="268" name="Title Text"/>
          <p:cNvSpPr txBox="1"/>
          <p:nvPr>
            <p:ph type="title"/>
          </p:nvPr>
        </p:nvSpPr>
        <p:spPr>
          <a:xfrm>
            <a:off x="1212003" y="1221283"/>
            <a:ext cx="9834572" cy="4889284"/>
          </a:xfrm>
          <a:prstGeom prst="rect">
            <a:avLst/>
          </a:prstGeom>
        </p:spPr>
        <p:txBody>
          <a:bodyPr/>
          <a:lstStyle/>
          <a:p>
            <a:pPr/>
            <a:r>
              <a:t>Title Text</a:t>
            </a:r>
          </a:p>
        </p:txBody>
      </p:sp>
      <p:sp>
        <p:nvSpPr>
          <p:cNvPr id="269" name="Body Level One…"/>
          <p:cNvSpPr txBox="1"/>
          <p:nvPr>
            <p:ph type="body" sz="quarter" idx="1"/>
          </p:nvPr>
        </p:nvSpPr>
        <p:spPr>
          <a:xfrm>
            <a:off x="1218902" y="7118910"/>
            <a:ext cx="9834573" cy="1414598"/>
          </a:xfrm>
          <a:prstGeom prst="rect">
            <a:avLst/>
          </a:prstGeom>
        </p:spPr>
        <p:txBody>
          <a:bodyPr anchor="t"/>
          <a:lstStyle>
            <a:lvl1pPr marL="0" indent="0">
              <a:buClrTx/>
              <a:buSzTx/>
              <a:buNone/>
              <a:defRPr sz="1800"/>
            </a:lvl1pPr>
            <a:lvl2pPr marL="0" indent="228600">
              <a:buClrTx/>
              <a:buSzTx/>
              <a:buNone/>
              <a:defRPr sz="1800"/>
            </a:lvl2pPr>
            <a:lvl3pPr marL="0" indent="457200">
              <a:buClrTx/>
              <a:buSzTx/>
              <a:buNone/>
              <a:defRPr sz="1800"/>
            </a:lvl3pPr>
            <a:lvl4pPr marL="0" indent="685800">
              <a:buClrTx/>
              <a:buSzTx/>
              <a:buNone/>
              <a:defRPr sz="1800"/>
            </a:lvl4pPr>
            <a:lvl5pPr marL="0" indent="914400">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270" name="True"/>
          <p:cNvSpPr txBox="1"/>
          <p:nvPr>
            <p:ph type="body" sz="quarter" idx="13"/>
          </p:nvPr>
        </p:nvSpPr>
        <p:spPr>
          <a:xfrm>
            <a:off x="1218902" y="6581836"/>
            <a:ext cx="833953" cy="537075"/>
          </a:xfrm>
          <a:prstGeom prst="rect">
            <a:avLst/>
          </a:prstGeom>
        </p:spPr>
        <p:txBody>
          <a:bodyPr wrap="none" lIns="14449" tIns="14449" rIns="14449" bIns="14449">
            <a:spAutoFit/>
          </a:bodyPr>
          <a:lstStyle>
            <a:lvl1pPr marL="0" indent="0">
              <a:spcBef>
                <a:spcPts val="0"/>
              </a:spcBef>
              <a:buClrTx/>
              <a:buSzTx/>
              <a:buNone/>
              <a:defRPr sz="3400">
                <a:solidFill>
                  <a:srgbClr val="A7DFA0"/>
                </a:solidFill>
              </a:defRPr>
            </a:lvl1pPr>
          </a:lstStyle>
          <a:p>
            <a:pPr/>
            <a:r>
              <a:t>True</a:t>
            </a:r>
          </a:p>
        </p:txBody>
      </p:sp>
      <p:sp>
        <p:nvSpPr>
          <p:cNvPr id="271"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278" name="“Type a Quote Here.”"/>
          <p:cNvSpPr txBox="1"/>
          <p:nvPr>
            <p:ph type="body" sz="quarter" idx="13"/>
          </p:nvPr>
        </p:nvSpPr>
        <p:spPr>
          <a:xfrm>
            <a:off x="1212003" y="6135063"/>
            <a:ext cx="9834572" cy="983848"/>
          </a:xfrm>
          <a:prstGeom prst="rect">
            <a:avLst/>
          </a:prstGeom>
        </p:spPr>
        <p:txBody>
          <a:bodyPr anchor="b">
            <a:spAutoFit/>
          </a:bodyPr>
          <a:lstStyle>
            <a:lvl1pPr marL="0" indent="0">
              <a:lnSpc>
                <a:spcPct val="90000"/>
              </a:lnSpc>
              <a:spcBef>
                <a:spcPts val="0"/>
              </a:spcBef>
              <a:buClrTx/>
              <a:buSzTx/>
              <a:buNone/>
              <a:defRPr sz="6200">
                <a:solidFill>
                  <a:srgbClr val="A7DFA0"/>
                </a:solidFill>
              </a:defRPr>
            </a:lvl1pPr>
          </a:lstStyle>
          <a:p>
            <a:pPr/>
            <a:r>
              <a:t>“Type a Quote Here.”</a:t>
            </a:r>
          </a:p>
        </p:txBody>
      </p:sp>
      <p:sp>
        <p:nvSpPr>
          <p:cNvPr id="279" name="- Attribution Line"/>
          <p:cNvSpPr txBox="1"/>
          <p:nvPr>
            <p:ph type="body" sz="quarter" idx="14"/>
          </p:nvPr>
        </p:nvSpPr>
        <p:spPr>
          <a:xfrm>
            <a:off x="1452628" y="7118910"/>
            <a:ext cx="9353322" cy="326956"/>
          </a:xfrm>
          <a:prstGeom prst="rect">
            <a:avLst/>
          </a:prstGeom>
        </p:spPr>
        <p:txBody>
          <a:bodyPr>
            <a:spAutoFit/>
          </a:bodyPr>
          <a:lstStyle>
            <a:lvl1pPr marL="0" indent="0">
              <a:spcBef>
                <a:spcPts val="0"/>
              </a:spcBef>
              <a:buClrTx/>
              <a:buSzTx/>
              <a:buNone/>
              <a:defRPr sz="1800"/>
            </a:lvl1pPr>
          </a:lstStyle>
          <a:p>
            <a:pPr/>
            <a:r>
              <a:t>- Attribution Line</a:t>
            </a:r>
          </a:p>
        </p:txBody>
      </p:sp>
      <p:sp>
        <p:nvSpPr>
          <p:cNvPr id="280"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amp; Caption">
    <p:spTree>
      <p:nvGrpSpPr>
        <p:cNvPr id="1" name=""/>
        <p:cNvGrpSpPr/>
        <p:nvPr/>
      </p:nvGrpSpPr>
      <p:grpSpPr>
        <a:xfrm>
          <a:off x="0" y="0"/>
          <a:ext cx="0" cy="0"/>
          <a:chOff x="0" y="0"/>
          <a:chExt cx="0" cy="0"/>
        </a:xfrm>
      </p:grpSpPr>
      <p:sp>
        <p:nvSpPr>
          <p:cNvPr id="287" name="“Type a Quote Here.”"/>
          <p:cNvSpPr txBox="1"/>
          <p:nvPr>
            <p:ph type="body" sz="quarter" idx="13"/>
          </p:nvPr>
        </p:nvSpPr>
        <p:spPr>
          <a:xfrm>
            <a:off x="1218902" y="5126719"/>
            <a:ext cx="9834572" cy="983848"/>
          </a:xfrm>
          <a:prstGeom prst="rect">
            <a:avLst/>
          </a:prstGeom>
        </p:spPr>
        <p:txBody>
          <a:bodyPr anchor="b">
            <a:spAutoFit/>
          </a:bodyPr>
          <a:lstStyle>
            <a:lvl1pPr marL="0" indent="0">
              <a:lnSpc>
                <a:spcPct val="90000"/>
              </a:lnSpc>
              <a:spcBef>
                <a:spcPts val="0"/>
              </a:spcBef>
              <a:buClrTx/>
              <a:buSzTx/>
              <a:buNone/>
              <a:defRPr sz="6200">
                <a:solidFill>
                  <a:srgbClr val="A7DFA0"/>
                </a:solidFill>
              </a:defRPr>
            </a:lvl1pPr>
          </a:lstStyle>
          <a:p>
            <a:pPr/>
            <a:r>
              <a:t>“Type a Quote Here.”</a:t>
            </a:r>
          </a:p>
        </p:txBody>
      </p:sp>
      <p:sp>
        <p:nvSpPr>
          <p:cNvPr id="288" name="- Attribution Line"/>
          <p:cNvSpPr txBox="1"/>
          <p:nvPr>
            <p:ph type="body" sz="quarter" idx="14"/>
          </p:nvPr>
        </p:nvSpPr>
        <p:spPr>
          <a:xfrm>
            <a:off x="1459527" y="6110566"/>
            <a:ext cx="9353321" cy="326957"/>
          </a:xfrm>
          <a:prstGeom prst="rect">
            <a:avLst/>
          </a:prstGeom>
        </p:spPr>
        <p:txBody>
          <a:bodyPr>
            <a:spAutoFit/>
          </a:bodyPr>
          <a:lstStyle>
            <a:lvl1pPr marL="0" indent="0">
              <a:spcBef>
                <a:spcPts val="0"/>
              </a:spcBef>
              <a:buClrTx/>
              <a:buSzTx/>
              <a:buNone/>
              <a:defRPr sz="1800"/>
            </a:lvl1pPr>
          </a:lstStyle>
          <a:p>
            <a:pPr/>
            <a:r>
              <a:t>- Attribution Line</a:t>
            </a:r>
          </a:p>
        </p:txBody>
      </p:sp>
      <p:sp>
        <p:nvSpPr>
          <p:cNvPr id="289" name="Body Level One…"/>
          <p:cNvSpPr txBox="1"/>
          <p:nvPr>
            <p:ph type="body" sz="quarter" idx="1"/>
          </p:nvPr>
        </p:nvSpPr>
        <p:spPr>
          <a:xfrm>
            <a:off x="1218902" y="7118910"/>
            <a:ext cx="9834571" cy="1414598"/>
          </a:xfrm>
          <a:prstGeom prst="rect">
            <a:avLst/>
          </a:prstGeom>
        </p:spPr>
        <p:txBody>
          <a:bodyPr anchor="t"/>
          <a:lstStyle>
            <a:lvl1pPr marL="0" indent="0">
              <a:buClrTx/>
              <a:buSzTx/>
              <a:buNone/>
              <a:defRPr sz="1800"/>
            </a:lvl1pPr>
            <a:lvl2pPr marL="0" indent="228600">
              <a:buClrTx/>
              <a:buSzTx/>
              <a:buNone/>
              <a:defRPr sz="1800"/>
            </a:lvl2pPr>
            <a:lvl3pPr marL="0" indent="457200">
              <a:buClrTx/>
              <a:buSzTx/>
              <a:buNone/>
              <a:defRPr sz="1800"/>
            </a:lvl3pPr>
            <a:lvl4pPr marL="0" indent="685800">
              <a:buClrTx/>
              <a:buSzTx/>
              <a:buNone/>
              <a:defRPr sz="1800"/>
            </a:lvl4pPr>
            <a:lvl5pPr marL="0" indent="914400">
              <a:buClrTx/>
              <a:buSzTx/>
              <a:buNone/>
              <a:defRPr sz="1800"/>
            </a:lvl5pPr>
          </a:lstStyle>
          <a:p>
            <a:pPr/>
            <a:r>
              <a:t>Body Level One</a:t>
            </a:r>
          </a:p>
          <a:p>
            <a:pPr lvl="1"/>
            <a:r>
              <a:t>Body Level Two</a:t>
            </a:r>
          </a:p>
          <a:p>
            <a:pPr lvl="2"/>
            <a:r>
              <a:t>Body Level Three</a:t>
            </a:r>
          </a:p>
          <a:p>
            <a:pPr lvl="3"/>
            <a:r>
              <a:t>Body Level Four</a:t>
            </a:r>
          </a:p>
          <a:p>
            <a:pPr lvl="4"/>
            <a:r>
              <a:t>Body Level Five</a:t>
            </a:r>
          </a:p>
        </p:txBody>
      </p:sp>
      <p:sp>
        <p:nvSpPr>
          <p:cNvPr id="290"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e &amp; Contrast">
    <p:spTree>
      <p:nvGrpSpPr>
        <p:cNvPr id="1" name=""/>
        <p:cNvGrpSpPr/>
        <p:nvPr/>
      </p:nvGrpSpPr>
      <p:grpSpPr>
        <a:xfrm>
          <a:off x="0" y="0"/>
          <a:ext cx="0" cy="0"/>
          <a:chOff x="0" y="0"/>
          <a:chExt cx="0" cy="0"/>
        </a:xfrm>
      </p:grpSpPr>
      <p:sp>
        <p:nvSpPr>
          <p:cNvPr id="297" name="Title Text"/>
          <p:cNvSpPr txBox="1"/>
          <p:nvPr>
            <p:ph type="title"/>
          </p:nvPr>
        </p:nvSpPr>
        <p:spPr>
          <a:xfrm>
            <a:off x="1218903" y="1211908"/>
            <a:ext cx="10580793" cy="1556952"/>
          </a:xfrm>
          <a:prstGeom prst="rect">
            <a:avLst/>
          </a:prstGeom>
        </p:spPr>
        <p:txBody>
          <a:bodyPr/>
          <a:lstStyle/>
          <a:p>
            <a:pPr/>
            <a:r>
              <a:t>Title Text</a:t>
            </a:r>
          </a:p>
        </p:txBody>
      </p:sp>
      <p:sp>
        <p:nvSpPr>
          <p:cNvPr id="298" name="Heading A"/>
          <p:cNvSpPr txBox="1"/>
          <p:nvPr>
            <p:ph type="body" sz="quarter" idx="13"/>
          </p:nvPr>
        </p:nvSpPr>
        <p:spPr>
          <a:xfrm>
            <a:off x="1214295" y="3581461"/>
            <a:ext cx="5062382"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A</a:t>
            </a:r>
          </a:p>
        </p:txBody>
      </p:sp>
      <p:sp>
        <p:nvSpPr>
          <p:cNvPr id="299" name="Text A"/>
          <p:cNvSpPr txBox="1"/>
          <p:nvPr>
            <p:ph type="body" sz="quarter" idx="14"/>
          </p:nvPr>
        </p:nvSpPr>
        <p:spPr>
          <a:xfrm>
            <a:off x="1212003" y="4143822"/>
            <a:ext cx="5066966" cy="326956"/>
          </a:xfrm>
          <a:prstGeom prst="rect">
            <a:avLst/>
          </a:prstGeom>
        </p:spPr>
        <p:txBody>
          <a:bodyPr anchor="t">
            <a:spAutoFit/>
          </a:bodyPr>
          <a:lstStyle>
            <a:lvl1pPr marL="0" indent="0">
              <a:buClrTx/>
              <a:buSzTx/>
              <a:buNone/>
              <a:defRPr sz="1800"/>
            </a:lvl1pPr>
          </a:lstStyle>
          <a:p>
            <a:pPr/>
            <a:r>
              <a:t>Text A</a:t>
            </a:r>
          </a:p>
        </p:txBody>
      </p:sp>
      <p:sp>
        <p:nvSpPr>
          <p:cNvPr id="300" name="Heading B"/>
          <p:cNvSpPr txBox="1"/>
          <p:nvPr>
            <p:ph type="body" sz="quarter" idx="15"/>
          </p:nvPr>
        </p:nvSpPr>
        <p:spPr>
          <a:xfrm>
            <a:off x="6728123" y="3581461"/>
            <a:ext cx="5064673" cy="562362"/>
          </a:xfrm>
          <a:prstGeom prst="rect">
            <a:avLst/>
          </a:prstGeom>
        </p:spPr>
        <p:txBody>
          <a:bodyPr anchor="b">
            <a:spAutoFit/>
          </a:bodyPr>
          <a:lstStyle>
            <a:lvl1pPr marL="0" indent="0">
              <a:spcBef>
                <a:spcPts val="0"/>
              </a:spcBef>
              <a:buClrTx/>
              <a:buSzTx/>
              <a:buNone/>
              <a:defRPr sz="3400">
                <a:solidFill>
                  <a:srgbClr val="A7DFA0"/>
                </a:solidFill>
              </a:defRPr>
            </a:lvl1pPr>
          </a:lstStyle>
          <a:p>
            <a:pPr/>
            <a:r>
              <a:t>Heading B</a:t>
            </a:r>
          </a:p>
        </p:txBody>
      </p:sp>
      <p:sp>
        <p:nvSpPr>
          <p:cNvPr id="301" name="Text B"/>
          <p:cNvSpPr txBox="1"/>
          <p:nvPr>
            <p:ph type="body" sz="quarter" idx="16"/>
          </p:nvPr>
        </p:nvSpPr>
        <p:spPr>
          <a:xfrm>
            <a:off x="6728123" y="4147063"/>
            <a:ext cx="5057776" cy="326956"/>
          </a:xfrm>
          <a:prstGeom prst="rect">
            <a:avLst/>
          </a:prstGeom>
        </p:spPr>
        <p:txBody>
          <a:bodyPr anchor="t">
            <a:spAutoFit/>
          </a:bodyPr>
          <a:lstStyle>
            <a:lvl1pPr marL="0" indent="0">
              <a:buClrTx/>
              <a:buSzTx/>
              <a:buNone/>
              <a:defRPr sz="1800"/>
            </a:lvl1pPr>
          </a:lstStyle>
          <a:p>
            <a:pPr/>
            <a:r>
              <a:t>Text B</a:t>
            </a:r>
          </a:p>
        </p:txBody>
      </p:sp>
      <p:sp>
        <p:nvSpPr>
          <p:cNvPr id="302"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Subtitle &amp; Photo - 3 Up">
    <p:spTree>
      <p:nvGrpSpPr>
        <p:cNvPr id="1" name=""/>
        <p:cNvGrpSpPr/>
        <p:nvPr/>
      </p:nvGrpSpPr>
      <p:grpSpPr>
        <a:xfrm>
          <a:off x="0" y="0"/>
          <a:ext cx="0" cy="0"/>
          <a:chOff x="0" y="0"/>
          <a:chExt cx="0" cy="0"/>
        </a:xfrm>
      </p:grpSpPr>
      <p:sp>
        <p:nvSpPr>
          <p:cNvPr id="32" name="placeholder-base--neutralHD.jpg"/>
          <p:cNvSpPr/>
          <p:nvPr>
            <p:ph type="pic" sz="half" idx="13"/>
          </p:nvPr>
        </p:nvSpPr>
        <p:spPr>
          <a:xfrm>
            <a:off x="3896598" y="489942"/>
            <a:ext cx="8620694" cy="5258622"/>
          </a:xfrm>
          <a:prstGeom prst="rect">
            <a:avLst/>
          </a:prstGeom>
          <a:ln w="12700"/>
        </p:spPr>
        <p:txBody>
          <a:bodyPr lIns="91439" tIns="45719" rIns="91439" bIns="45719" anchor="t">
            <a:noAutofit/>
          </a:bodyPr>
          <a:lstStyle/>
          <a:p>
            <a:pPr/>
          </a:p>
        </p:txBody>
      </p:sp>
      <p:sp>
        <p:nvSpPr>
          <p:cNvPr id="33" name="placeholder-base--neutralHD.jpg"/>
          <p:cNvSpPr/>
          <p:nvPr>
            <p:ph type="pic" sz="quarter" idx="14"/>
          </p:nvPr>
        </p:nvSpPr>
        <p:spPr>
          <a:xfrm>
            <a:off x="3903583" y="5929192"/>
            <a:ext cx="2418333" cy="3336677"/>
          </a:xfrm>
          <a:prstGeom prst="rect">
            <a:avLst/>
          </a:prstGeom>
          <a:ln w="12700"/>
        </p:spPr>
        <p:txBody>
          <a:bodyPr lIns="91439" tIns="45719" rIns="91439" bIns="45719" anchor="t">
            <a:noAutofit/>
          </a:bodyPr>
          <a:lstStyle/>
          <a:p>
            <a:pPr/>
          </a:p>
        </p:txBody>
      </p:sp>
      <p:sp>
        <p:nvSpPr>
          <p:cNvPr id="34" name="placeholder-base--neutralHD.jpg"/>
          <p:cNvSpPr/>
          <p:nvPr>
            <p:ph type="pic" sz="half" idx="15"/>
          </p:nvPr>
        </p:nvSpPr>
        <p:spPr>
          <a:xfrm>
            <a:off x="487560" y="489942"/>
            <a:ext cx="3235551" cy="8773616"/>
          </a:xfrm>
          <a:prstGeom prst="rect">
            <a:avLst/>
          </a:prstGeom>
          <a:ln w="12700"/>
        </p:spPr>
        <p:txBody>
          <a:bodyPr lIns="91439" tIns="45719" rIns="91439" bIns="45719" anchor="t">
            <a:noAutofit/>
          </a:bodyPr>
          <a:lstStyle/>
          <a:p>
            <a:pPr/>
          </a:p>
        </p:txBody>
      </p:sp>
      <p:sp>
        <p:nvSpPr>
          <p:cNvPr id="35" name="Rectangle"/>
          <p:cNvSpPr/>
          <p:nvPr/>
        </p:nvSpPr>
        <p:spPr>
          <a:xfrm>
            <a:off x="6502400" y="5929198"/>
            <a:ext cx="6014840" cy="3334461"/>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36" name="Title Text"/>
          <p:cNvSpPr txBox="1"/>
          <p:nvPr>
            <p:ph type="title"/>
          </p:nvPr>
        </p:nvSpPr>
        <p:spPr>
          <a:xfrm>
            <a:off x="6989960" y="6416759"/>
            <a:ext cx="5039720" cy="1692305"/>
          </a:xfrm>
          <a:prstGeom prst="rect">
            <a:avLst/>
          </a:prstGeom>
        </p:spPr>
        <p:txBody>
          <a:bodyPr/>
          <a:lstStyle/>
          <a:p>
            <a:pPr/>
            <a:r>
              <a:t>Title Text</a:t>
            </a:r>
          </a:p>
        </p:txBody>
      </p:sp>
      <p:sp>
        <p:nvSpPr>
          <p:cNvPr id="37" name="Body Level One…"/>
          <p:cNvSpPr txBox="1"/>
          <p:nvPr>
            <p:ph type="body" sz="quarter" idx="1"/>
          </p:nvPr>
        </p:nvSpPr>
        <p:spPr>
          <a:xfrm>
            <a:off x="6989960" y="8109063"/>
            <a:ext cx="5039719" cy="668225"/>
          </a:xfrm>
          <a:prstGeom prst="rect">
            <a:avLst/>
          </a:prstGeom>
        </p:spPr>
        <p:txBody>
          <a:bodyPr anchor="t"/>
          <a:lstStyle>
            <a:lvl1pPr marL="0" indent="0">
              <a:spcBef>
                <a:spcPts val="0"/>
              </a:spcBef>
              <a:buClrTx/>
              <a:buSzTx/>
              <a:buNone/>
              <a:defRPr sz="2800"/>
            </a:lvl1pPr>
            <a:lvl2pPr marL="0" indent="228600">
              <a:spcBef>
                <a:spcPts val="0"/>
              </a:spcBef>
              <a:buClrTx/>
              <a:buSzTx/>
              <a:buNone/>
              <a:defRPr sz="2800"/>
            </a:lvl2pPr>
            <a:lvl3pPr marL="0" indent="457200">
              <a:spcBef>
                <a:spcPts val="0"/>
              </a:spcBef>
              <a:buClrTx/>
              <a:buSzTx/>
              <a:buNone/>
              <a:defRPr sz="2800"/>
            </a:lvl3pPr>
            <a:lvl4pPr marL="0" indent="685800">
              <a:spcBef>
                <a:spcPts val="0"/>
              </a:spcBef>
              <a:buClrTx/>
              <a:buSzTx/>
              <a:buNone/>
              <a:defRPr sz="2800"/>
            </a:lvl4pPr>
            <a:lvl5pPr marL="0" indent="914400">
              <a:spcBef>
                <a:spcPts val="0"/>
              </a:spcBef>
              <a:buClrTx/>
              <a:buSz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38" name="Slide Number"/>
          <p:cNvSpPr txBox="1"/>
          <p:nvPr>
            <p:ph type="sldNum" sz="quarter" idx="2"/>
          </p:nvPr>
        </p:nvSpPr>
        <p:spPr>
          <a:xfrm>
            <a:off x="11163418" y="8606232"/>
            <a:ext cx="1110041"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 Col. Compare &amp; Contrast">
    <p:spTree>
      <p:nvGrpSpPr>
        <p:cNvPr id="1" name=""/>
        <p:cNvGrpSpPr/>
        <p:nvPr/>
      </p:nvGrpSpPr>
      <p:grpSpPr>
        <a:xfrm>
          <a:off x="0" y="0"/>
          <a:ext cx="0" cy="0"/>
          <a:chOff x="0" y="0"/>
          <a:chExt cx="0" cy="0"/>
        </a:xfrm>
      </p:grpSpPr>
      <p:sp>
        <p:nvSpPr>
          <p:cNvPr id="309" name="Title Text"/>
          <p:cNvSpPr txBox="1"/>
          <p:nvPr>
            <p:ph type="title"/>
          </p:nvPr>
        </p:nvSpPr>
        <p:spPr>
          <a:xfrm>
            <a:off x="1218903" y="1221283"/>
            <a:ext cx="10566994" cy="1547577"/>
          </a:xfrm>
          <a:prstGeom prst="rect">
            <a:avLst/>
          </a:prstGeom>
        </p:spPr>
        <p:txBody>
          <a:bodyPr/>
          <a:lstStyle/>
          <a:p>
            <a:pPr/>
            <a:r>
              <a:t>Title Text</a:t>
            </a:r>
          </a:p>
        </p:txBody>
      </p:sp>
      <p:sp>
        <p:nvSpPr>
          <p:cNvPr id="310" name="Heading A"/>
          <p:cNvSpPr txBox="1"/>
          <p:nvPr>
            <p:ph type="body" sz="quarter" idx="13"/>
          </p:nvPr>
        </p:nvSpPr>
        <p:spPr>
          <a:xfrm>
            <a:off x="1221195" y="3581461"/>
            <a:ext cx="3213101"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A</a:t>
            </a:r>
          </a:p>
        </p:txBody>
      </p:sp>
      <p:sp>
        <p:nvSpPr>
          <p:cNvPr id="311" name="Text A"/>
          <p:cNvSpPr txBox="1"/>
          <p:nvPr>
            <p:ph type="body" sz="quarter" idx="14"/>
          </p:nvPr>
        </p:nvSpPr>
        <p:spPr>
          <a:xfrm>
            <a:off x="1218903" y="4143822"/>
            <a:ext cx="3213101" cy="326956"/>
          </a:xfrm>
          <a:prstGeom prst="rect">
            <a:avLst/>
          </a:prstGeom>
        </p:spPr>
        <p:txBody>
          <a:bodyPr anchor="t">
            <a:spAutoFit/>
          </a:bodyPr>
          <a:lstStyle>
            <a:lvl1pPr marL="0" indent="0">
              <a:buClrTx/>
              <a:buSzTx/>
              <a:buNone/>
              <a:defRPr sz="1800"/>
            </a:lvl1pPr>
          </a:lstStyle>
          <a:p>
            <a:pPr/>
            <a:r>
              <a:t>Text A</a:t>
            </a:r>
          </a:p>
        </p:txBody>
      </p:sp>
      <p:sp>
        <p:nvSpPr>
          <p:cNvPr id="312" name="Heading B"/>
          <p:cNvSpPr txBox="1"/>
          <p:nvPr>
            <p:ph type="body" sz="quarter" idx="15"/>
          </p:nvPr>
        </p:nvSpPr>
        <p:spPr>
          <a:xfrm>
            <a:off x="4895850" y="3581461"/>
            <a:ext cx="3213100"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B</a:t>
            </a:r>
          </a:p>
        </p:txBody>
      </p:sp>
      <p:sp>
        <p:nvSpPr>
          <p:cNvPr id="313" name="Text B"/>
          <p:cNvSpPr txBox="1"/>
          <p:nvPr>
            <p:ph type="body" sz="quarter" idx="16"/>
          </p:nvPr>
        </p:nvSpPr>
        <p:spPr>
          <a:xfrm>
            <a:off x="4895850" y="4147063"/>
            <a:ext cx="3213100" cy="326956"/>
          </a:xfrm>
          <a:prstGeom prst="rect">
            <a:avLst/>
          </a:prstGeom>
        </p:spPr>
        <p:txBody>
          <a:bodyPr anchor="t">
            <a:spAutoFit/>
          </a:bodyPr>
          <a:lstStyle>
            <a:lvl1pPr marL="0" indent="0">
              <a:buClrTx/>
              <a:buSzTx/>
              <a:buNone/>
              <a:defRPr sz="1800"/>
            </a:lvl1pPr>
          </a:lstStyle>
          <a:p>
            <a:pPr/>
            <a:r>
              <a:t>Text B</a:t>
            </a:r>
          </a:p>
        </p:txBody>
      </p:sp>
      <p:sp>
        <p:nvSpPr>
          <p:cNvPr id="314" name="Heading C"/>
          <p:cNvSpPr txBox="1"/>
          <p:nvPr>
            <p:ph type="body" sz="quarter" idx="17"/>
          </p:nvPr>
        </p:nvSpPr>
        <p:spPr>
          <a:xfrm>
            <a:off x="8572796" y="3581461"/>
            <a:ext cx="3213101" cy="562362"/>
          </a:xfrm>
          <a:prstGeom prst="rect">
            <a:avLst/>
          </a:prstGeom>
        </p:spPr>
        <p:txBody>
          <a:bodyPr anchor="b">
            <a:spAutoFit/>
          </a:bodyPr>
          <a:lstStyle>
            <a:lvl1pPr marL="0" indent="0">
              <a:spcBef>
                <a:spcPts val="0"/>
              </a:spcBef>
              <a:buClrTx/>
              <a:buSzTx/>
              <a:buNone/>
              <a:defRPr sz="3400">
                <a:solidFill>
                  <a:srgbClr val="A7DFA0"/>
                </a:solidFill>
              </a:defRPr>
            </a:lvl1pPr>
          </a:lstStyle>
          <a:p>
            <a:pPr/>
            <a:r>
              <a:t>Heading C</a:t>
            </a:r>
          </a:p>
        </p:txBody>
      </p:sp>
      <p:sp>
        <p:nvSpPr>
          <p:cNvPr id="315" name="Text C"/>
          <p:cNvSpPr txBox="1"/>
          <p:nvPr>
            <p:ph type="body" sz="quarter" idx="18"/>
          </p:nvPr>
        </p:nvSpPr>
        <p:spPr>
          <a:xfrm>
            <a:off x="8572796" y="4147063"/>
            <a:ext cx="3213101" cy="326956"/>
          </a:xfrm>
          <a:prstGeom prst="rect">
            <a:avLst/>
          </a:prstGeom>
        </p:spPr>
        <p:txBody>
          <a:bodyPr anchor="t">
            <a:spAutoFit/>
          </a:bodyPr>
          <a:lstStyle>
            <a:lvl1pPr marL="0" indent="0">
              <a:buClrTx/>
              <a:buSzTx/>
              <a:buNone/>
              <a:defRPr sz="1800"/>
            </a:lvl1pPr>
          </a:lstStyle>
          <a:p>
            <a:pPr/>
            <a:r>
              <a:t>Text C</a:t>
            </a:r>
          </a:p>
        </p:txBody>
      </p:sp>
      <p:sp>
        <p:nvSpPr>
          <p:cNvPr id="316"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ercentage Comp. &amp; Contrast">
    <p:spTree>
      <p:nvGrpSpPr>
        <p:cNvPr id="1" name=""/>
        <p:cNvGrpSpPr/>
        <p:nvPr/>
      </p:nvGrpSpPr>
      <p:grpSpPr>
        <a:xfrm>
          <a:off x="0" y="0"/>
          <a:ext cx="0" cy="0"/>
          <a:chOff x="0" y="0"/>
          <a:chExt cx="0" cy="0"/>
        </a:xfrm>
      </p:grpSpPr>
      <p:sp>
        <p:nvSpPr>
          <p:cNvPr id="323" name="Heading A"/>
          <p:cNvSpPr txBox="1"/>
          <p:nvPr>
            <p:ph type="body" sz="quarter" idx="13"/>
          </p:nvPr>
        </p:nvSpPr>
        <p:spPr>
          <a:xfrm>
            <a:off x="1218902" y="3581461"/>
            <a:ext cx="5057776"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A</a:t>
            </a:r>
          </a:p>
        </p:txBody>
      </p:sp>
      <p:sp>
        <p:nvSpPr>
          <p:cNvPr id="324" name="Text A"/>
          <p:cNvSpPr txBox="1"/>
          <p:nvPr>
            <p:ph type="body" sz="quarter" idx="14"/>
          </p:nvPr>
        </p:nvSpPr>
        <p:spPr>
          <a:xfrm>
            <a:off x="1218902" y="4143822"/>
            <a:ext cx="5057776" cy="326956"/>
          </a:xfrm>
          <a:prstGeom prst="rect">
            <a:avLst/>
          </a:prstGeom>
        </p:spPr>
        <p:txBody>
          <a:bodyPr anchor="t">
            <a:spAutoFit/>
          </a:bodyPr>
          <a:lstStyle>
            <a:lvl1pPr marL="0" indent="0">
              <a:buClrTx/>
              <a:buSzTx/>
              <a:buNone/>
              <a:defRPr sz="1800"/>
            </a:lvl1pPr>
          </a:lstStyle>
          <a:p>
            <a:pPr/>
            <a:r>
              <a:t>Text A</a:t>
            </a:r>
          </a:p>
        </p:txBody>
      </p:sp>
      <p:sp>
        <p:nvSpPr>
          <p:cNvPr id="325" name="Heading B"/>
          <p:cNvSpPr txBox="1"/>
          <p:nvPr>
            <p:ph type="body" sz="quarter" idx="15"/>
          </p:nvPr>
        </p:nvSpPr>
        <p:spPr>
          <a:xfrm>
            <a:off x="6728121" y="3581461"/>
            <a:ext cx="5057778" cy="562362"/>
          </a:xfrm>
          <a:prstGeom prst="rect">
            <a:avLst/>
          </a:prstGeom>
        </p:spPr>
        <p:txBody>
          <a:bodyPr anchor="b">
            <a:spAutoFit/>
          </a:bodyPr>
          <a:lstStyle>
            <a:lvl1pPr marL="0" indent="0">
              <a:spcBef>
                <a:spcPts val="0"/>
              </a:spcBef>
              <a:buClrTx/>
              <a:buSzTx/>
              <a:buNone/>
              <a:defRPr sz="3400">
                <a:solidFill>
                  <a:srgbClr val="A7DFA0"/>
                </a:solidFill>
              </a:defRPr>
            </a:lvl1pPr>
          </a:lstStyle>
          <a:p>
            <a:pPr/>
            <a:r>
              <a:t>Heading B</a:t>
            </a:r>
          </a:p>
        </p:txBody>
      </p:sp>
      <p:sp>
        <p:nvSpPr>
          <p:cNvPr id="326" name="Text B"/>
          <p:cNvSpPr txBox="1"/>
          <p:nvPr>
            <p:ph type="body" sz="quarter" idx="16"/>
          </p:nvPr>
        </p:nvSpPr>
        <p:spPr>
          <a:xfrm>
            <a:off x="6728121" y="4143822"/>
            <a:ext cx="5057778" cy="326956"/>
          </a:xfrm>
          <a:prstGeom prst="rect">
            <a:avLst/>
          </a:prstGeom>
        </p:spPr>
        <p:txBody>
          <a:bodyPr anchor="t">
            <a:spAutoFit/>
          </a:bodyPr>
          <a:lstStyle>
            <a:lvl1pPr marL="0" indent="0">
              <a:buClrTx/>
              <a:buSzTx/>
              <a:buNone/>
              <a:defRPr sz="1800"/>
            </a:lvl1pPr>
          </a:lstStyle>
          <a:p>
            <a:pPr/>
            <a:r>
              <a:t>Text B</a:t>
            </a:r>
          </a:p>
        </p:txBody>
      </p:sp>
      <p:sp>
        <p:nvSpPr>
          <p:cNvPr id="327" name="68%"/>
          <p:cNvSpPr txBox="1"/>
          <p:nvPr>
            <p:ph type="body" sz="quarter" idx="17"/>
          </p:nvPr>
        </p:nvSpPr>
        <p:spPr>
          <a:xfrm>
            <a:off x="1218902" y="1215032"/>
            <a:ext cx="5057776" cy="1591412"/>
          </a:xfrm>
          <a:prstGeom prst="rect">
            <a:avLst/>
          </a:prstGeom>
        </p:spPr>
        <p:txBody>
          <a:bodyPr>
            <a:spAutoFit/>
          </a:bodyPr>
          <a:lstStyle>
            <a:lvl1pPr marL="0" indent="0">
              <a:spcBef>
                <a:spcPts val="0"/>
              </a:spcBef>
              <a:buClrTx/>
              <a:buSzTx/>
              <a:buNone/>
              <a:defRPr sz="10200">
                <a:latin typeface="Helvetica Neue Thin"/>
                <a:ea typeface="Helvetica Neue Thin"/>
                <a:cs typeface="Helvetica Neue Thin"/>
                <a:sym typeface="Helvetica Neue Thin"/>
              </a:defRPr>
            </a:lvl1pPr>
          </a:lstStyle>
          <a:p>
            <a:pPr/>
            <a:r>
              <a:t>68%</a:t>
            </a:r>
          </a:p>
        </p:txBody>
      </p:sp>
      <p:sp>
        <p:nvSpPr>
          <p:cNvPr id="328" name="32%"/>
          <p:cNvSpPr txBox="1"/>
          <p:nvPr>
            <p:ph type="body" sz="quarter" idx="18"/>
          </p:nvPr>
        </p:nvSpPr>
        <p:spPr>
          <a:xfrm>
            <a:off x="6728123" y="1215032"/>
            <a:ext cx="5057776" cy="1591412"/>
          </a:xfrm>
          <a:prstGeom prst="rect">
            <a:avLst/>
          </a:prstGeom>
        </p:spPr>
        <p:txBody>
          <a:bodyPr>
            <a:spAutoFit/>
          </a:bodyPr>
          <a:lstStyle>
            <a:lvl1pPr marL="0" indent="0">
              <a:spcBef>
                <a:spcPts val="0"/>
              </a:spcBef>
              <a:buClrTx/>
              <a:buSzTx/>
              <a:buNone/>
              <a:defRPr sz="10200">
                <a:latin typeface="Helvetica Neue Thin"/>
                <a:ea typeface="Helvetica Neue Thin"/>
                <a:cs typeface="Helvetica Neue Thin"/>
                <a:sym typeface="Helvetica Neue Thin"/>
              </a:defRPr>
            </a:lvl1pPr>
          </a:lstStyle>
          <a:p>
            <a:pPr/>
            <a:r>
              <a:t>32%</a:t>
            </a:r>
          </a:p>
        </p:txBody>
      </p:sp>
      <p:sp>
        <p:nvSpPr>
          <p:cNvPr id="329" name="(Stats Citation)"/>
          <p:cNvSpPr txBox="1"/>
          <p:nvPr>
            <p:ph type="body" sz="quarter" idx="19"/>
          </p:nvPr>
        </p:nvSpPr>
        <p:spPr>
          <a:xfrm>
            <a:off x="1218467" y="8256614"/>
            <a:ext cx="9828108" cy="276894"/>
          </a:xfrm>
          <a:prstGeom prst="rect">
            <a:avLst/>
          </a:prstGeom>
        </p:spPr>
        <p:txBody>
          <a:bodyPr anchor="t">
            <a:spAutoFit/>
          </a:bodyPr>
          <a:lstStyle>
            <a:lvl1pPr marL="0" indent="0">
              <a:spcBef>
                <a:spcPts val="0"/>
              </a:spcBef>
              <a:buClrTx/>
              <a:buSzTx/>
              <a:buNone/>
              <a:defRPr sz="1600"/>
            </a:lvl1pPr>
          </a:lstStyle>
          <a:p>
            <a:pPr/>
            <a:r>
              <a:t>(Stats Citation)</a:t>
            </a:r>
          </a:p>
        </p:txBody>
      </p:sp>
      <p:sp>
        <p:nvSpPr>
          <p:cNvPr id="330"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3 Percentage Comp. &amp; Contrast">
    <p:spTree>
      <p:nvGrpSpPr>
        <p:cNvPr id="1" name=""/>
        <p:cNvGrpSpPr/>
        <p:nvPr/>
      </p:nvGrpSpPr>
      <p:grpSpPr>
        <a:xfrm>
          <a:off x="0" y="0"/>
          <a:ext cx="0" cy="0"/>
          <a:chOff x="0" y="0"/>
          <a:chExt cx="0" cy="0"/>
        </a:xfrm>
      </p:grpSpPr>
      <p:sp>
        <p:nvSpPr>
          <p:cNvPr id="337" name="Heading A"/>
          <p:cNvSpPr txBox="1"/>
          <p:nvPr>
            <p:ph type="body" sz="quarter" idx="13"/>
          </p:nvPr>
        </p:nvSpPr>
        <p:spPr>
          <a:xfrm>
            <a:off x="1218902" y="3575319"/>
            <a:ext cx="3213102"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A</a:t>
            </a:r>
          </a:p>
        </p:txBody>
      </p:sp>
      <p:sp>
        <p:nvSpPr>
          <p:cNvPr id="338" name="Text A"/>
          <p:cNvSpPr txBox="1"/>
          <p:nvPr>
            <p:ph type="body" sz="quarter" idx="14"/>
          </p:nvPr>
        </p:nvSpPr>
        <p:spPr>
          <a:xfrm>
            <a:off x="1218902" y="4137681"/>
            <a:ext cx="3213102" cy="326956"/>
          </a:xfrm>
          <a:prstGeom prst="rect">
            <a:avLst/>
          </a:prstGeom>
        </p:spPr>
        <p:txBody>
          <a:bodyPr anchor="t">
            <a:spAutoFit/>
          </a:bodyPr>
          <a:lstStyle>
            <a:lvl1pPr marL="0" indent="0">
              <a:buClrTx/>
              <a:buSzTx/>
              <a:buNone/>
              <a:defRPr sz="1800"/>
            </a:lvl1pPr>
          </a:lstStyle>
          <a:p>
            <a:pPr/>
            <a:r>
              <a:t>Text A</a:t>
            </a:r>
          </a:p>
        </p:txBody>
      </p:sp>
      <p:sp>
        <p:nvSpPr>
          <p:cNvPr id="339" name="Heading B"/>
          <p:cNvSpPr txBox="1"/>
          <p:nvPr>
            <p:ph type="body" sz="quarter" idx="15"/>
          </p:nvPr>
        </p:nvSpPr>
        <p:spPr>
          <a:xfrm>
            <a:off x="4895849" y="3575319"/>
            <a:ext cx="3229668"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B</a:t>
            </a:r>
          </a:p>
        </p:txBody>
      </p:sp>
      <p:sp>
        <p:nvSpPr>
          <p:cNvPr id="340" name="Text B"/>
          <p:cNvSpPr txBox="1"/>
          <p:nvPr>
            <p:ph type="body" sz="quarter" idx="16"/>
          </p:nvPr>
        </p:nvSpPr>
        <p:spPr>
          <a:xfrm>
            <a:off x="4895849" y="4137681"/>
            <a:ext cx="3229667" cy="326956"/>
          </a:xfrm>
          <a:prstGeom prst="rect">
            <a:avLst/>
          </a:prstGeom>
        </p:spPr>
        <p:txBody>
          <a:bodyPr anchor="t">
            <a:spAutoFit/>
          </a:bodyPr>
          <a:lstStyle>
            <a:lvl1pPr marL="0" indent="0">
              <a:buClrTx/>
              <a:buSzTx/>
              <a:buNone/>
              <a:defRPr sz="1800"/>
            </a:lvl1pPr>
          </a:lstStyle>
          <a:p>
            <a:pPr/>
            <a:r>
              <a:t>Text B</a:t>
            </a:r>
          </a:p>
        </p:txBody>
      </p:sp>
      <p:sp>
        <p:nvSpPr>
          <p:cNvPr id="341" name="Heading C"/>
          <p:cNvSpPr txBox="1"/>
          <p:nvPr>
            <p:ph type="body" sz="quarter" idx="17"/>
          </p:nvPr>
        </p:nvSpPr>
        <p:spPr>
          <a:xfrm>
            <a:off x="8560395" y="3575319"/>
            <a:ext cx="3237904" cy="562363"/>
          </a:xfrm>
          <a:prstGeom prst="rect">
            <a:avLst/>
          </a:prstGeom>
        </p:spPr>
        <p:txBody>
          <a:bodyPr anchor="b">
            <a:spAutoFit/>
          </a:bodyPr>
          <a:lstStyle>
            <a:lvl1pPr marL="0" indent="0">
              <a:spcBef>
                <a:spcPts val="0"/>
              </a:spcBef>
              <a:buClrTx/>
              <a:buSzTx/>
              <a:buNone/>
              <a:defRPr sz="3400">
                <a:solidFill>
                  <a:srgbClr val="A7DFA0"/>
                </a:solidFill>
              </a:defRPr>
            </a:lvl1pPr>
          </a:lstStyle>
          <a:p>
            <a:pPr/>
            <a:r>
              <a:t>Heading C</a:t>
            </a:r>
          </a:p>
        </p:txBody>
      </p:sp>
      <p:sp>
        <p:nvSpPr>
          <p:cNvPr id="342" name="Text C"/>
          <p:cNvSpPr txBox="1"/>
          <p:nvPr>
            <p:ph type="body" sz="quarter" idx="18"/>
          </p:nvPr>
        </p:nvSpPr>
        <p:spPr>
          <a:xfrm>
            <a:off x="8572796" y="4133619"/>
            <a:ext cx="3213102" cy="326957"/>
          </a:xfrm>
          <a:prstGeom prst="rect">
            <a:avLst/>
          </a:prstGeom>
        </p:spPr>
        <p:txBody>
          <a:bodyPr anchor="t">
            <a:spAutoFit/>
          </a:bodyPr>
          <a:lstStyle>
            <a:lvl1pPr marL="0" indent="0">
              <a:buClrTx/>
              <a:buSzTx/>
              <a:buNone/>
              <a:defRPr sz="1800"/>
            </a:lvl1pPr>
          </a:lstStyle>
          <a:p>
            <a:pPr/>
            <a:r>
              <a:t>Text C</a:t>
            </a:r>
          </a:p>
        </p:txBody>
      </p:sp>
      <p:sp>
        <p:nvSpPr>
          <p:cNvPr id="343" name="68%"/>
          <p:cNvSpPr txBox="1"/>
          <p:nvPr>
            <p:ph type="body" sz="quarter" idx="19"/>
          </p:nvPr>
        </p:nvSpPr>
        <p:spPr>
          <a:xfrm>
            <a:off x="1218902" y="1215032"/>
            <a:ext cx="3213102" cy="1591412"/>
          </a:xfrm>
          <a:prstGeom prst="rect">
            <a:avLst/>
          </a:prstGeom>
        </p:spPr>
        <p:txBody>
          <a:bodyPr>
            <a:spAutoFit/>
          </a:bodyPr>
          <a:lstStyle>
            <a:lvl1pPr marL="0" indent="0">
              <a:spcBef>
                <a:spcPts val="0"/>
              </a:spcBef>
              <a:buClrTx/>
              <a:buSzTx/>
              <a:buNone/>
              <a:defRPr sz="10200">
                <a:latin typeface="Helvetica Neue Thin"/>
                <a:ea typeface="Helvetica Neue Thin"/>
                <a:cs typeface="Helvetica Neue Thin"/>
                <a:sym typeface="Helvetica Neue Thin"/>
              </a:defRPr>
            </a:lvl1pPr>
          </a:lstStyle>
          <a:p>
            <a:pPr/>
            <a:r>
              <a:t>68%</a:t>
            </a:r>
          </a:p>
        </p:txBody>
      </p:sp>
      <p:sp>
        <p:nvSpPr>
          <p:cNvPr id="344" name="32%"/>
          <p:cNvSpPr txBox="1"/>
          <p:nvPr>
            <p:ph type="body" sz="quarter" idx="20"/>
          </p:nvPr>
        </p:nvSpPr>
        <p:spPr>
          <a:xfrm>
            <a:off x="4883448" y="1215032"/>
            <a:ext cx="3237904" cy="1591412"/>
          </a:xfrm>
          <a:prstGeom prst="rect">
            <a:avLst/>
          </a:prstGeom>
        </p:spPr>
        <p:txBody>
          <a:bodyPr>
            <a:spAutoFit/>
          </a:bodyPr>
          <a:lstStyle>
            <a:lvl1pPr marL="0" indent="0">
              <a:spcBef>
                <a:spcPts val="0"/>
              </a:spcBef>
              <a:buClrTx/>
              <a:buSzTx/>
              <a:buNone/>
              <a:defRPr sz="10200">
                <a:latin typeface="Helvetica Neue Thin"/>
                <a:ea typeface="Helvetica Neue Thin"/>
                <a:cs typeface="Helvetica Neue Thin"/>
                <a:sym typeface="Helvetica Neue Thin"/>
              </a:defRPr>
            </a:lvl1pPr>
          </a:lstStyle>
          <a:p>
            <a:pPr/>
            <a:r>
              <a:t>32%</a:t>
            </a:r>
          </a:p>
        </p:txBody>
      </p:sp>
      <p:sp>
        <p:nvSpPr>
          <p:cNvPr id="345" name="42%"/>
          <p:cNvSpPr txBox="1"/>
          <p:nvPr>
            <p:ph type="body" sz="quarter" idx="21"/>
          </p:nvPr>
        </p:nvSpPr>
        <p:spPr>
          <a:xfrm>
            <a:off x="8572796" y="1220093"/>
            <a:ext cx="3213101" cy="1591412"/>
          </a:xfrm>
          <a:prstGeom prst="rect">
            <a:avLst/>
          </a:prstGeom>
        </p:spPr>
        <p:txBody>
          <a:bodyPr>
            <a:spAutoFit/>
          </a:bodyPr>
          <a:lstStyle>
            <a:lvl1pPr marL="0" indent="0">
              <a:spcBef>
                <a:spcPts val="0"/>
              </a:spcBef>
              <a:buClrTx/>
              <a:buSzTx/>
              <a:buNone/>
              <a:defRPr sz="10200">
                <a:latin typeface="Helvetica Neue Thin"/>
                <a:ea typeface="Helvetica Neue Thin"/>
                <a:cs typeface="Helvetica Neue Thin"/>
                <a:sym typeface="Helvetica Neue Thin"/>
              </a:defRPr>
            </a:lvl1pPr>
          </a:lstStyle>
          <a:p>
            <a:pPr/>
            <a:r>
              <a:t>42%</a:t>
            </a:r>
          </a:p>
        </p:txBody>
      </p:sp>
      <p:sp>
        <p:nvSpPr>
          <p:cNvPr id="346" name="(Stats Citation)"/>
          <p:cNvSpPr txBox="1"/>
          <p:nvPr>
            <p:ph type="body" sz="quarter" idx="22"/>
          </p:nvPr>
        </p:nvSpPr>
        <p:spPr>
          <a:xfrm>
            <a:off x="1218467" y="8253042"/>
            <a:ext cx="9828108" cy="276894"/>
          </a:xfrm>
          <a:prstGeom prst="rect">
            <a:avLst/>
          </a:prstGeom>
        </p:spPr>
        <p:txBody>
          <a:bodyPr anchor="t">
            <a:spAutoFit/>
          </a:bodyPr>
          <a:lstStyle>
            <a:lvl1pPr marL="0" indent="0">
              <a:spcBef>
                <a:spcPts val="0"/>
              </a:spcBef>
              <a:buClrTx/>
              <a:buSzTx/>
              <a:buNone/>
              <a:defRPr sz="1600"/>
            </a:lvl1pPr>
          </a:lstStyle>
          <a:p>
            <a:pPr/>
            <a:r>
              <a:t>(Stats Citation)</a:t>
            </a:r>
          </a:p>
        </p:txBody>
      </p:sp>
      <p:sp>
        <p:nvSpPr>
          <p:cNvPr id="347"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 Photo Column">
    <p:spTree>
      <p:nvGrpSpPr>
        <p:cNvPr id="1" name=""/>
        <p:cNvGrpSpPr/>
        <p:nvPr/>
      </p:nvGrpSpPr>
      <p:grpSpPr>
        <a:xfrm>
          <a:off x="0" y="0"/>
          <a:ext cx="0" cy="0"/>
          <a:chOff x="0" y="0"/>
          <a:chExt cx="0" cy="0"/>
        </a:xfrm>
      </p:grpSpPr>
      <p:sp>
        <p:nvSpPr>
          <p:cNvPr id="354" name="placeholder-base--neutralHD.jpg"/>
          <p:cNvSpPr/>
          <p:nvPr>
            <p:ph type="pic" sz="quarter" idx="13"/>
          </p:nvPr>
        </p:nvSpPr>
        <p:spPr>
          <a:xfrm>
            <a:off x="8633683" y="489942"/>
            <a:ext cx="3883751" cy="3090164"/>
          </a:xfrm>
          <a:prstGeom prst="rect">
            <a:avLst/>
          </a:prstGeom>
          <a:ln w="12700"/>
        </p:spPr>
        <p:txBody>
          <a:bodyPr lIns="91439" tIns="45719" rIns="91439" bIns="45719" anchor="t">
            <a:noAutofit/>
          </a:bodyPr>
          <a:lstStyle/>
          <a:p>
            <a:pPr/>
          </a:p>
        </p:txBody>
      </p:sp>
      <p:sp>
        <p:nvSpPr>
          <p:cNvPr id="355" name="placeholder-base--neutralHD.jpg"/>
          <p:cNvSpPr/>
          <p:nvPr>
            <p:ph type="pic" sz="quarter" idx="14"/>
          </p:nvPr>
        </p:nvSpPr>
        <p:spPr>
          <a:xfrm>
            <a:off x="487560" y="485179"/>
            <a:ext cx="3878083" cy="3096236"/>
          </a:xfrm>
          <a:prstGeom prst="rect">
            <a:avLst/>
          </a:prstGeom>
          <a:ln w="12700"/>
        </p:spPr>
        <p:txBody>
          <a:bodyPr lIns="91439" tIns="45719" rIns="91439" bIns="45719" anchor="t">
            <a:noAutofit/>
          </a:bodyPr>
          <a:lstStyle/>
          <a:p>
            <a:pPr/>
          </a:p>
        </p:txBody>
      </p:sp>
      <p:sp>
        <p:nvSpPr>
          <p:cNvPr id="356" name="placeholder-base--neutralHD.jpg"/>
          <p:cNvSpPr/>
          <p:nvPr>
            <p:ph type="pic" sz="quarter" idx="15"/>
          </p:nvPr>
        </p:nvSpPr>
        <p:spPr>
          <a:xfrm>
            <a:off x="4563010" y="489942"/>
            <a:ext cx="3881247" cy="3090323"/>
          </a:xfrm>
          <a:prstGeom prst="rect">
            <a:avLst/>
          </a:prstGeom>
          <a:ln w="12700"/>
        </p:spPr>
        <p:txBody>
          <a:bodyPr lIns="91439" tIns="45719" rIns="91439" bIns="45719" anchor="t">
            <a:noAutofit/>
          </a:bodyPr>
          <a:lstStyle/>
          <a:p>
            <a:pPr/>
          </a:p>
        </p:txBody>
      </p:sp>
      <p:sp>
        <p:nvSpPr>
          <p:cNvPr id="357" name="Rectangle"/>
          <p:cNvSpPr/>
          <p:nvPr/>
        </p:nvSpPr>
        <p:spPr>
          <a:xfrm>
            <a:off x="8633683" y="3767169"/>
            <a:ext cx="3883820" cy="550045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358" name="Rectangle"/>
          <p:cNvSpPr/>
          <p:nvPr/>
        </p:nvSpPr>
        <p:spPr>
          <a:xfrm>
            <a:off x="4558928" y="3762409"/>
            <a:ext cx="3881651" cy="55052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359" name="Rectangle"/>
          <p:cNvSpPr/>
          <p:nvPr/>
        </p:nvSpPr>
        <p:spPr>
          <a:xfrm>
            <a:off x="485430" y="3762012"/>
            <a:ext cx="3886201" cy="550402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360" name="Heading A"/>
          <p:cNvSpPr txBox="1"/>
          <p:nvPr>
            <p:ph type="body" sz="quarter" idx="16"/>
          </p:nvPr>
        </p:nvSpPr>
        <p:spPr>
          <a:xfrm>
            <a:off x="975121" y="4242201"/>
            <a:ext cx="2902915" cy="562362"/>
          </a:xfrm>
          <a:prstGeom prst="rect">
            <a:avLst/>
          </a:prstGeom>
        </p:spPr>
        <p:txBody>
          <a:bodyPr anchor="b">
            <a:spAutoFit/>
          </a:bodyPr>
          <a:lstStyle>
            <a:lvl1pPr marL="0" indent="0">
              <a:spcBef>
                <a:spcPts val="0"/>
              </a:spcBef>
              <a:buClrTx/>
              <a:buSzTx/>
              <a:buNone/>
              <a:defRPr sz="3400">
                <a:solidFill>
                  <a:srgbClr val="A7DFA0"/>
                </a:solidFill>
              </a:defRPr>
            </a:lvl1pPr>
          </a:lstStyle>
          <a:p>
            <a:pPr/>
            <a:r>
              <a:t>Heading A</a:t>
            </a:r>
          </a:p>
        </p:txBody>
      </p:sp>
      <p:sp>
        <p:nvSpPr>
          <p:cNvPr id="361" name="Text A"/>
          <p:cNvSpPr txBox="1"/>
          <p:nvPr>
            <p:ph type="body" sz="quarter" idx="17"/>
          </p:nvPr>
        </p:nvSpPr>
        <p:spPr>
          <a:xfrm>
            <a:off x="975121" y="4804562"/>
            <a:ext cx="2905018" cy="326957"/>
          </a:xfrm>
          <a:prstGeom prst="rect">
            <a:avLst/>
          </a:prstGeom>
        </p:spPr>
        <p:txBody>
          <a:bodyPr anchor="t">
            <a:spAutoFit/>
          </a:bodyPr>
          <a:lstStyle>
            <a:lvl1pPr marL="0" indent="0">
              <a:buClrTx/>
              <a:buSzTx/>
              <a:buNone/>
              <a:defRPr sz="1800"/>
            </a:lvl1pPr>
          </a:lstStyle>
          <a:p>
            <a:pPr/>
            <a:r>
              <a:t>Text A</a:t>
            </a:r>
          </a:p>
        </p:txBody>
      </p:sp>
      <p:sp>
        <p:nvSpPr>
          <p:cNvPr id="362" name="Heading B"/>
          <p:cNvSpPr txBox="1"/>
          <p:nvPr>
            <p:ph type="body" sz="quarter" idx="18"/>
          </p:nvPr>
        </p:nvSpPr>
        <p:spPr>
          <a:xfrm>
            <a:off x="5059903" y="4248382"/>
            <a:ext cx="2905761"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B</a:t>
            </a:r>
          </a:p>
        </p:txBody>
      </p:sp>
      <p:sp>
        <p:nvSpPr>
          <p:cNvPr id="363" name="Text B"/>
          <p:cNvSpPr txBox="1"/>
          <p:nvPr>
            <p:ph type="body" sz="quarter" idx="19"/>
          </p:nvPr>
        </p:nvSpPr>
        <p:spPr>
          <a:xfrm>
            <a:off x="5059903" y="4810743"/>
            <a:ext cx="2905761" cy="326957"/>
          </a:xfrm>
          <a:prstGeom prst="rect">
            <a:avLst/>
          </a:prstGeom>
        </p:spPr>
        <p:txBody>
          <a:bodyPr anchor="t">
            <a:spAutoFit/>
          </a:bodyPr>
          <a:lstStyle>
            <a:lvl1pPr marL="0" indent="0">
              <a:buClrTx/>
              <a:buSzTx/>
              <a:buNone/>
              <a:defRPr sz="1800"/>
            </a:lvl1pPr>
          </a:lstStyle>
          <a:p>
            <a:pPr/>
            <a:r>
              <a:t>Text B</a:t>
            </a:r>
          </a:p>
        </p:txBody>
      </p:sp>
      <p:sp>
        <p:nvSpPr>
          <p:cNvPr id="364" name="Heading C"/>
          <p:cNvSpPr txBox="1"/>
          <p:nvPr>
            <p:ph type="body" sz="quarter" idx="20"/>
          </p:nvPr>
        </p:nvSpPr>
        <p:spPr>
          <a:xfrm>
            <a:off x="9123376" y="4242201"/>
            <a:ext cx="2905761"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C</a:t>
            </a:r>
          </a:p>
        </p:txBody>
      </p:sp>
      <p:sp>
        <p:nvSpPr>
          <p:cNvPr id="365" name="Text C"/>
          <p:cNvSpPr txBox="1"/>
          <p:nvPr>
            <p:ph type="body" sz="quarter" idx="21"/>
          </p:nvPr>
        </p:nvSpPr>
        <p:spPr>
          <a:xfrm>
            <a:off x="9128798" y="4810743"/>
            <a:ext cx="2905761" cy="326957"/>
          </a:xfrm>
          <a:prstGeom prst="rect">
            <a:avLst/>
          </a:prstGeom>
        </p:spPr>
        <p:txBody>
          <a:bodyPr anchor="t">
            <a:spAutoFit/>
          </a:bodyPr>
          <a:lstStyle>
            <a:lvl1pPr marL="0" indent="0">
              <a:buClrTx/>
              <a:buSzTx/>
              <a:buNone/>
              <a:defRPr sz="1800"/>
            </a:lvl1pPr>
          </a:lstStyle>
          <a:p>
            <a:pPr/>
            <a:r>
              <a:t>Text C</a:t>
            </a:r>
          </a:p>
        </p:txBody>
      </p:sp>
      <p:sp>
        <p:nvSpPr>
          <p:cNvPr id="366"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3 Tall Photo Column">
    <p:spTree>
      <p:nvGrpSpPr>
        <p:cNvPr id="1" name=""/>
        <p:cNvGrpSpPr/>
        <p:nvPr/>
      </p:nvGrpSpPr>
      <p:grpSpPr>
        <a:xfrm>
          <a:off x="0" y="0"/>
          <a:ext cx="0" cy="0"/>
          <a:chOff x="0" y="0"/>
          <a:chExt cx="0" cy="0"/>
        </a:xfrm>
      </p:grpSpPr>
      <p:sp>
        <p:nvSpPr>
          <p:cNvPr id="373" name="placeholder-base--neutralHD.jpg"/>
          <p:cNvSpPr/>
          <p:nvPr>
            <p:ph type="pic" sz="quarter" idx="13"/>
          </p:nvPr>
        </p:nvSpPr>
        <p:spPr>
          <a:xfrm>
            <a:off x="8633485" y="488751"/>
            <a:ext cx="3883949" cy="5499055"/>
          </a:xfrm>
          <a:prstGeom prst="rect">
            <a:avLst/>
          </a:prstGeom>
          <a:ln w="12700"/>
        </p:spPr>
        <p:txBody>
          <a:bodyPr lIns="91439" tIns="45719" rIns="91439" bIns="45719" anchor="t">
            <a:noAutofit/>
          </a:bodyPr>
          <a:lstStyle/>
          <a:p>
            <a:pPr/>
          </a:p>
        </p:txBody>
      </p:sp>
      <p:sp>
        <p:nvSpPr>
          <p:cNvPr id="374" name="placeholder-base--neutralHD.jpg"/>
          <p:cNvSpPr/>
          <p:nvPr>
            <p:ph type="pic" sz="quarter" idx="14"/>
          </p:nvPr>
        </p:nvSpPr>
        <p:spPr>
          <a:xfrm>
            <a:off x="493896" y="488751"/>
            <a:ext cx="3865401" cy="5498777"/>
          </a:xfrm>
          <a:prstGeom prst="rect">
            <a:avLst/>
          </a:prstGeom>
          <a:ln w="12700"/>
        </p:spPr>
        <p:txBody>
          <a:bodyPr lIns="91439" tIns="45719" rIns="91439" bIns="45719" anchor="t">
            <a:noAutofit/>
          </a:bodyPr>
          <a:lstStyle/>
          <a:p>
            <a:pPr/>
          </a:p>
        </p:txBody>
      </p:sp>
      <p:sp>
        <p:nvSpPr>
          <p:cNvPr id="375" name="placeholder-base--neutralHD.jpg"/>
          <p:cNvSpPr/>
          <p:nvPr>
            <p:ph type="pic" sz="quarter" idx="15"/>
          </p:nvPr>
        </p:nvSpPr>
        <p:spPr>
          <a:xfrm>
            <a:off x="4569787" y="488751"/>
            <a:ext cx="3861130" cy="5499024"/>
          </a:xfrm>
          <a:prstGeom prst="rect">
            <a:avLst/>
          </a:prstGeom>
          <a:ln w="12700"/>
        </p:spPr>
        <p:txBody>
          <a:bodyPr lIns="91439" tIns="45719" rIns="91439" bIns="45719" anchor="t">
            <a:noAutofit/>
          </a:bodyPr>
          <a:lstStyle/>
          <a:p>
            <a:pPr/>
          </a:p>
        </p:txBody>
      </p:sp>
      <p:sp>
        <p:nvSpPr>
          <p:cNvPr id="376" name="Rectangle"/>
          <p:cNvSpPr/>
          <p:nvPr/>
        </p:nvSpPr>
        <p:spPr>
          <a:xfrm>
            <a:off x="8643435" y="6168266"/>
            <a:ext cx="3873870" cy="3097773"/>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377" name="Rectangle"/>
          <p:cNvSpPr/>
          <p:nvPr/>
        </p:nvSpPr>
        <p:spPr>
          <a:xfrm>
            <a:off x="4555646" y="6168267"/>
            <a:ext cx="3881652" cy="3097773"/>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378" name="Rectangle"/>
          <p:cNvSpPr/>
          <p:nvPr/>
        </p:nvSpPr>
        <p:spPr>
          <a:xfrm>
            <a:off x="485430" y="6168267"/>
            <a:ext cx="3886201" cy="3097773"/>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379" name="Heading A"/>
          <p:cNvSpPr txBox="1"/>
          <p:nvPr>
            <p:ph type="body" sz="quarter" idx="16"/>
          </p:nvPr>
        </p:nvSpPr>
        <p:spPr>
          <a:xfrm>
            <a:off x="976362" y="6655828"/>
            <a:ext cx="2900433" cy="562362"/>
          </a:xfrm>
          <a:prstGeom prst="rect">
            <a:avLst/>
          </a:prstGeom>
        </p:spPr>
        <p:txBody>
          <a:bodyPr anchor="b">
            <a:spAutoFit/>
          </a:bodyPr>
          <a:lstStyle>
            <a:lvl1pPr marL="0" indent="0">
              <a:spcBef>
                <a:spcPts val="0"/>
              </a:spcBef>
              <a:buClrTx/>
              <a:buSzTx/>
              <a:buNone/>
              <a:defRPr sz="3400">
                <a:solidFill>
                  <a:srgbClr val="A7DFA0"/>
                </a:solidFill>
              </a:defRPr>
            </a:lvl1pPr>
          </a:lstStyle>
          <a:p>
            <a:pPr/>
            <a:r>
              <a:t>Heading A</a:t>
            </a:r>
          </a:p>
        </p:txBody>
      </p:sp>
      <p:sp>
        <p:nvSpPr>
          <p:cNvPr id="380" name="Text A"/>
          <p:cNvSpPr txBox="1"/>
          <p:nvPr>
            <p:ph type="body" sz="quarter" idx="17"/>
          </p:nvPr>
        </p:nvSpPr>
        <p:spPr>
          <a:xfrm>
            <a:off x="971778" y="7218189"/>
            <a:ext cx="2905017" cy="326957"/>
          </a:xfrm>
          <a:prstGeom prst="rect">
            <a:avLst/>
          </a:prstGeom>
        </p:spPr>
        <p:txBody>
          <a:bodyPr anchor="t">
            <a:spAutoFit/>
          </a:bodyPr>
          <a:lstStyle>
            <a:lvl1pPr marL="0" indent="0">
              <a:buClrTx/>
              <a:buSzTx/>
              <a:buNone/>
              <a:defRPr sz="1800"/>
            </a:lvl1pPr>
          </a:lstStyle>
          <a:p>
            <a:pPr/>
            <a:r>
              <a:t>Text A</a:t>
            </a:r>
          </a:p>
        </p:txBody>
      </p:sp>
      <p:sp>
        <p:nvSpPr>
          <p:cNvPr id="381" name="Heading B"/>
          <p:cNvSpPr txBox="1"/>
          <p:nvPr>
            <p:ph type="body" sz="quarter" idx="18"/>
          </p:nvPr>
        </p:nvSpPr>
        <p:spPr>
          <a:xfrm>
            <a:off x="5043591" y="6655828"/>
            <a:ext cx="2905761"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B</a:t>
            </a:r>
          </a:p>
        </p:txBody>
      </p:sp>
      <p:sp>
        <p:nvSpPr>
          <p:cNvPr id="382" name="Text B"/>
          <p:cNvSpPr txBox="1"/>
          <p:nvPr>
            <p:ph type="body" sz="quarter" idx="19"/>
          </p:nvPr>
        </p:nvSpPr>
        <p:spPr>
          <a:xfrm>
            <a:off x="5050620" y="7218189"/>
            <a:ext cx="2905762" cy="326957"/>
          </a:xfrm>
          <a:prstGeom prst="rect">
            <a:avLst/>
          </a:prstGeom>
        </p:spPr>
        <p:txBody>
          <a:bodyPr anchor="t">
            <a:spAutoFit/>
          </a:bodyPr>
          <a:lstStyle>
            <a:lvl1pPr marL="0" indent="0">
              <a:buClrTx/>
              <a:buSzTx/>
              <a:buNone/>
              <a:defRPr sz="1800"/>
            </a:lvl1pPr>
          </a:lstStyle>
          <a:p>
            <a:pPr/>
            <a:r>
              <a:t>Text B</a:t>
            </a:r>
          </a:p>
        </p:txBody>
      </p:sp>
      <p:sp>
        <p:nvSpPr>
          <p:cNvPr id="383" name="Heading C"/>
          <p:cNvSpPr txBox="1"/>
          <p:nvPr>
            <p:ph type="body" sz="quarter" idx="20"/>
          </p:nvPr>
        </p:nvSpPr>
        <p:spPr>
          <a:xfrm>
            <a:off x="9138193" y="6655828"/>
            <a:ext cx="2890944" cy="562362"/>
          </a:xfrm>
          <a:prstGeom prst="rect">
            <a:avLst/>
          </a:prstGeom>
        </p:spPr>
        <p:txBody>
          <a:bodyPr>
            <a:spAutoFit/>
          </a:bodyPr>
          <a:lstStyle>
            <a:lvl1pPr marL="0" indent="0">
              <a:spcBef>
                <a:spcPts val="0"/>
              </a:spcBef>
              <a:buClrTx/>
              <a:buSzTx/>
              <a:buNone/>
              <a:defRPr sz="3400">
                <a:solidFill>
                  <a:srgbClr val="A7DFA0"/>
                </a:solidFill>
              </a:defRPr>
            </a:lvl1pPr>
          </a:lstStyle>
          <a:p>
            <a:pPr/>
            <a:r>
              <a:t>Heading C</a:t>
            </a:r>
          </a:p>
        </p:txBody>
      </p:sp>
      <p:sp>
        <p:nvSpPr>
          <p:cNvPr id="384" name="Text C"/>
          <p:cNvSpPr txBox="1"/>
          <p:nvPr>
            <p:ph type="body" sz="quarter" idx="21"/>
          </p:nvPr>
        </p:nvSpPr>
        <p:spPr>
          <a:xfrm>
            <a:off x="9138193" y="7218189"/>
            <a:ext cx="2890944" cy="326957"/>
          </a:xfrm>
          <a:prstGeom prst="rect">
            <a:avLst/>
          </a:prstGeom>
        </p:spPr>
        <p:txBody>
          <a:bodyPr anchor="t">
            <a:spAutoFit/>
          </a:bodyPr>
          <a:lstStyle>
            <a:lvl1pPr marL="0" indent="0">
              <a:buClrTx/>
              <a:buSzTx/>
              <a:buNone/>
              <a:defRPr sz="1800"/>
            </a:lvl1pPr>
          </a:lstStyle>
          <a:p>
            <a:pPr/>
            <a:r>
              <a:t>Text C</a:t>
            </a:r>
          </a:p>
        </p:txBody>
      </p:sp>
      <p:sp>
        <p:nvSpPr>
          <p:cNvPr id="385" name="Slide Number"/>
          <p:cNvSpPr txBox="1"/>
          <p:nvPr>
            <p:ph type="sldNum" sz="quarter" idx="2"/>
          </p:nvPr>
        </p:nvSpPr>
        <p:spPr>
          <a:xfrm>
            <a:off x="11162875" y="8606232"/>
            <a:ext cx="1110042" cy="413647"/>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45" name="Title Text"/>
          <p:cNvSpPr txBox="1"/>
          <p:nvPr>
            <p:ph type="title"/>
          </p:nvPr>
        </p:nvSpPr>
        <p:spPr>
          <a:xfrm>
            <a:off x="1219909" y="3604293"/>
            <a:ext cx="10578452" cy="2545013"/>
          </a:xfrm>
          <a:prstGeom prst="rect">
            <a:avLst/>
          </a:prstGeom>
        </p:spPr>
        <p:txBody>
          <a:bodyPr anchor="ctr"/>
          <a:lstStyle/>
          <a:p>
            <a:pPr/>
            <a:r>
              <a:t>Title Text</a:t>
            </a:r>
          </a:p>
        </p:txBody>
      </p:sp>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Section Title &amp; Subtitle">
    <p:spTree>
      <p:nvGrpSpPr>
        <p:cNvPr id="1" name=""/>
        <p:cNvGrpSpPr/>
        <p:nvPr/>
      </p:nvGrpSpPr>
      <p:grpSpPr>
        <a:xfrm>
          <a:off x="0" y="0"/>
          <a:ext cx="0" cy="0"/>
          <a:chOff x="0" y="0"/>
          <a:chExt cx="0" cy="0"/>
        </a:xfrm>
      </p:grpSpPr>
      <p:sp>
        <p:nvSpPr>
          <p:cNvPr id="53" name="Rectangle"/>
          <p:cNvSpPr/>
          <p:nvPr/>
        </p:nvSpPr>
        <p:spPr>
          <a:xfrm>
            <a:off x="7040973" y="489941"/>
            <a:ext cx="5476267" cy="87737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54" name="placeholder-base--neutralHD.jpg"/>
          <p:cNvSpPr/>
          <p:nvPr>
            <p:ph type="pic" sz="quarter" idx="13"/>
          </p:nvPr>
        </p:nvSpPr>
        <p:spPr>
          <a:xfrm>
            <a:off x="488368" y="6171789"/>
            <a:ext cx="3095501" cy="3092047"/>
          </a:xfrm>
          <a:prstGeom prst="rect">
            <a:avLst/>
          </a:prstGeom>
          <a:ln w="12700"/>
        </p:spPr>
        <p:txBody>
          <a:bodyPr lIns="91439" tIns="45719" rIns="91439" bIns="45719" anchor="t">
            <a:noAutofit/>
          </a:bodyPr>
          <a:lstStyle/>
          <a:p>
            <a:pPr/>
          </a:p>
        </p:txBody>
      </p:sp>
      <p:sp>
        <p:nvSpPr>
          <p:cNvPr id="55" name="placeholder-base--neutralHD.jpg"/>
          <p:cNvSpPr/>
          <p:nvPr>
            <p:ph type="pic" sz="quarter" idx="14"/>
          </p:nvPr>
        </p:nvSpPr>
        <p:spPr>
          <a:xfrm>
            <a:off x="3760389" y="6169683"/>
            <a:ext cx="3099616" cy="3096379"/>
          </a:xfrm>
          <a:prstGeom prst="rect">
            <a:avLst/>
          </a:prstGeom>
          <a:ln w="12700"/>
        </p:spPr>
        <p:txBody>
          <a:bodyPr lIns="91439" tIns="45719" rIns="91439" bIns="45719" anchor="t">
            <a:noAutofit/>
          </a:bodyPr>
          <a:lstStyle/>
          <a:p>
            <a:pPr/>
          </a:p>
        </p:txBody>
      </p:sp>
      <p:sp>
        <p:nvSpPr>
          <p:cNvPr id="56" name="placeholder-base--neutralHD.jpg"/>
          <p:cNvSpPr/>
          <p:nvPr>
            <p:ph type="pic" sz="half" idx="15"/>
          </p:nvPr>
        </p:nvSpPr>
        <p:spPr>
          <a:xfrm>
            <a:off x="487561" y="489942"/>
            <a:ext cx="6372814" cy="5501352"/>
          </a:xfrm>
          <a:prstGeom prst="rect">
            <a:avLst/>
          </a:prstGeom>
          <a:ln w="12700"/>
        </p:spPr>
        <p:txBody>
          <a:bodyPr lIns="91439" tIns="45719" rIns="91439" bIns="45719" anchor="t">
            <a:noAutofit/>
          </a:bodyPr>
          <a:lstStyle/>
          <a:p>
            <a:pPr/>
          </a:p>
        </p:txBody>
      </p:sp>
      <p:sp>
        <p:nvSpPr>
          <p:cNvPr id="57" name="Title Text"/>
          <p:cNvSpPr txBox="1"/>
          <p:nvPr>
            <p:ph type="title"/>
          </p:nvPr>
        </p:nvSpPr>
        <p:spPr>
          <a:xfrm>
            <a:off x="7768745" y="3093899"/>
            <a:ext cx="4020721" cy="3916814"/>
          </a:xfrm>
          <a:prstGeom prst="rect">
            <a:avLst/>
          </a:prstGeom>
        </p:spPr>
        <p:txBody>
          <a:bodyPr/>
          <a:lstStyle/>
          <a:p>
            <a:pPr/>
            <a:r>
              <a:t>Title Text</a:t>
            </a:r>
          </a:p>
        </p:txBody>
      </p:sp>
      <p:sp>
        <p:nvSpPr>
          <p:cNvPr id="58" name="Body Level One…"/>
          <p:cNvSpPr txBox="1"/>
          <p:nvPr>
            <p:ph type="body" sz="quarter" idx="1"/>
          </p:nvPr>
        </p:nvSpPr>
        <p:spPr>
          <a:xfrm>
            <a:off x="7768745" y="7010712"/>
            <a:ext cx="4020721" cy="1522796"/>
          </a:xfrm>
          <a:prstGeom prst="rect">
            <a:avLst/>
          </a:prstGeom>
        </p:spPr>
        <p:txBody>
          <a:bodyPr anchor="t"/>
          <a:lstStyle>
            <a:lvl1pPr marL="0" indent="0">
              <a:spcBef>
                <a:spcPts val="0"/>
              </a:spcBef>
              <a:buClrTx/>
              <a:buSzTx/>
              <a:buNone/>
              <a:defRPr sz="2800"/>
            </a:lvl1pPr>
            <a:lvl2pPr marL="0" indent="228600">
              <a:spcBef>
                <a:spcPts val="0"/>
              </a:spcBef>
              <a:buClrTx/>
              <a:buSzTx/>
              <a:buNone/>
              <a:defRPr sz="2800"/>
            </a:lvl2pPr>
            <a:lvl3pPr marL="0" indent="457200">
              <a:spcBef>
                <a:spcPts val="0"/>
              </a:spcBef>
              <a:buClrTx/>
              <a:buSzTx/>
              <a:buNone/>
              <a:defRPr sz="2800"/>
            </a:lvl3pPr>
            <a:lvl4pPr marL="0" indent="685800">
              <a:spcBef>
                <a:spcPts val="0"/>
              </a:spcBef>
              <a:buClrTx/>
              <a:buSzTx/>
              <a:buNone/>
              <a:defRPr sz="2800"/>
            </a:lvl4pPr>
            <a:lvl5pPr marL="0" indent="914400">
              <a:spcBef>
                <a:spcPts val="0"/>
              </a:spcBef>
              <a:buClrTx/>
              <a:buSz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Numbered Section Title &amp; Subtitle">
    <p:spTree>
      <p:nvGrpSpPr>
        <p:cNvPr id="1" name=""/>
        <p:cNvGrpSpPr/>
        <p:nvPr/>
      </p:nvGrpSpPr>
      <p:grpSpPr>
        <a:xfrm>
          <a:off x="0" y="0"/>
          <a:ext cx="0" cy="0"/>
          <a:chOff x="0" y="0"/>
          <a:chExt cx="0" cy="0"/>
        </a:xfrm>
      </p:grpSpPr>
      <p:sp>
        <p:nvSpPr>
          <p:cNvPr id="66" name="Title Text"/>
          <p:cNvSpPr txBox="1"/>
          <p:nvPr>
            <p:ph type="title"/>
          </p:nvPr>
        </p:nvSpPr>
        <p:spPr>
          <a:xfrm>
            <a:off x="1218902" y="5190588"/>
            <a:ext cx="7869448" cy="1820124"/>
          </a:xfrm>
          <a:prstGeom prst="rect">
            <a:avLst/>
          </a:prstGeom>
        </p:spPr>
        <p:txBody>
          <a:bodyPr/>
          <a:lstStyle/>
          <a:p>
            <a:pPr/>
            <a:r>
              <a:t>Title Text</a:t>
            </a:r>
          </a:p>
        </p:txBody>
      </p:sp>
      <p:sp>
        <p:nvSpPr>
          <p:cNvPr id="67" name="Body Level One…"/>
          <p:cNvSpPr txBox="1"/>
          <p:nvPr>
            <p:ph type="body" sz="quarter" idx="1"/>
          </p:nvPr>
        </p:nvSpPr>
        <p:spPr>
          <a:xfrm>
            <a:off x="1218902" y="7010712"/>
            <a:ext cx="7869448" cy="1522796"/>
          </a:xfrm>
          <a:prstGeom prst="rect">
            <a:avLst/>
          </a:prstGeom>
        </p:spPr>
        <p:txBody>
          <a:bodyPr anchor="t"/>
          <a:lstStyle>
            <a:lvl1pPr marL="0" indent="0">
              <a:spcBef>
                <a:spcPts val="0"/>
              </a:spcBef>
              <a:buClrTx/>
              <a:buSzTx/>
              <a:buNone/>
              <a:defRPr sz="2800"/>
            </a:lvl1pPr>
            <a:lvl2pPr marL="0" indent="228600">
              <a:spcBef>
                <a:spcPts val="0"/>
              </a:spcBef>
              <a:buClrTx/>
              <a:buSzTx/>
              <a:buNone/>
              <a:defRPr sz="2800"/>
            </a:lvl2pPr>
            <a:lvl3pPr marL="0" indent="457200">
              <a:spcBef>
                <a:spcPts val="0"/>
              </a:spcBef>
              <a:buClrTx/>
              <a:buSzTx/>
              <a:buNone/>
              <a:defRPr sz="2800"/>
            </a:lvl3pPr>
            <a:lvl4pPr marL="0" indent="685800">
              <a:spcBef>
                <a:spcPts val="0"/>
              </a:spcBef>
              <a:buClrTx/>
              <a:buSzTx/>
              <a:buNone/>
              <a:defRPr sz="2800"/>
            </a:lvl4pPr>
            <a:lvl5pPr marL="0" indent="914400">
              <a:spcBef>
                <a:spcPts val="0"/>
              </a:spcBef>
              <a:buClrTx/>
              <a:buSzTx/>
              <a:buNone/>
              <a:defRPr sz="2800"/>
            </a:lvl5pPr>
          </a:lstStyle>
          <a:p>
            <a:pPr/>
            <a:r>
              <a:t>Body Level One</a:t>
            </a:r>
          </a:p>
          <a:p>
            <a:pPr lvl="1"/>
            <a:r>
              <a:t>Body Level Two</a:t>
            </a:r>
          </a:p>
          <a:p>
            <a:pPr lvl="2"/>
            <a:r>
              <a:t>Body Level Three</a:t>
            </a:r>
          </a:p>
          <a:p>
            <a:pPr lvl="3"/>
            <a:r>
              <a:t>Body Level Four</a:t>
            </a:r>
          </a:p>
          <a:p>
            <a:pPr lvl="4"/>
            <a:r>
              <a:t>Body Level Five</a:t>
            </a:r>
          </a:p>
        </p:txBody>
      </p:sp>
      <p:sp>
        <p:nvSpPr>
          <p:cNvPr id="68" name="8"/>
          <p:cNvSpPr txBox="1"/>
          <p:nvPr>
            <p:ph type="body" sz="quarter" idx="13"/>
          </p:nvPr>
        </p:nvSpPr>
        <p:spPr>
          <a:xfrm>
            <a:off x="1606828" y="715360"/>
            <a:ext cx="1962247" cy="4106999"/>
          </a:xfrm>
          <a:prstGeom prst="rect">
            <a:avLst/>
          </a:prstGeom>
        </p:spPr>
        <p:txBody>
          <a:bodyPr wrap="none" lIns="14449" tIns="14449" rIns="14449" bIns="14449" anchor="t">
            <a:spAutoFit/>
          </a:bodyPr>
          <a:lstStyle>
            <a:lvl1pPr marL="0" indent="0" defTabSz="457200">
              <a:spcBef>
                <a:spcPts val="0"/>
              </a:spcBef>
              <a:buClrTx/>
              <a:buSzTx/>
              <a:buNone/>
              <a:defRPr sz="27200">
                <a:solidFill>
                  <a:srgbClr val="A7DFA0"/>
                </a:solidFill>
                <a:latin typeface="Helvetica Neue Thin"/>
                <a:ea typeface="Helvetica Neue Thin"/>
                <a:cs typeface="Helvetica Neue Thin"/>
                <a:sym typeface="Helvetica Neue Thin"/>
              </a:defRPr>
            </a:lvl1pPr>
          </a:lstStyle>
          <a:p>
            <a:pPr/>
            <a:r>
              <a:t>8</a:t>
            </a:r>
          </a:p>
        </p:txBody>
      </p:sp>
      <p:sp>
        <p:nvSpPr>
          <p:cNvPr id="69" name="№"/>
          <p:cNvSpPr txBox="1"/>
          <p:nvPr/>
        </p:nvSpPr>
        <p:spPr>
          <a:xfrm>
            <a:off x="1056381" y="1305475"/>
            <a:ext cx="717241" cy="871871"/>
          </a:xfrm>
          <a:prstGeom prst="rect">
            <a:avLst/>
          </a:prstGeom>
          <a:ln w="3175">
            <a:miter lim="400000"/>
          </a:ln>
          <a:extLst>
            <a:ext uri="{C572A759-6A51-4108-AA02-DFA0A04FC94B}">
              <ma14:wrappingTextBoxFlag xmlns:ma14="http://schemas.microsoft.com/office/mac/drawingml/2011/main" val="1"/>
            </a:ext>
          </a:extLst>
        </p:spPr>
        <p:txBody>
          <a:bodyPr wrap="none" lIns="14449" tIns="14449" rIns="14449" bIns="14449" anchor="ctr">
            <a:spAutoFit/>
          </a:bodyPr>
          <a:lstStyle>
            <a:lvl1pPr defTabSz="457200">
              <a:defRPr sz="5600">
                <a:latin typeface="Helvetica Neue Thin"/>
                <a:ea typeface="Helvetica Neue Thin"/>
                <a:cs typeface="Helvetica Neue Thin"/>
                <a:sym typeface="Helvetica Neue Thin"/>
              </a:defRPr>
            </a:lvl1pPr>
          </a:lstStyle>
          <a:p>
            <a:pPr/>
            <a:r>
              <a:t>№</a:t>
            </a:r>
          </a:p>
        </p:txBody>
      </p:sp>
      <p:sp>
        <p:nvSpPr>
          <p:cNvPr id="7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7" name="Title Text"/>
          <p:cNvSpPr txBox="1"/>
          <p:nvPr>
            <p:ph type="title"/>
          </p:nvPr>
        </p:nvSpPr>
        <p:spPr>
          <a:xfrm>
            <a:off x="1218902" y="1221283"/>
            <a:ext cx="10566996" cy="1547577"/>
          </a:xfrm>
          <a:prstGeom prst="rect">
            <a:avLst/>
          </a:prstGeom>
        </p:spPr>
        <p:txBody>
          <a:bodyPr/>
          <a:lstStyle/>
          <a:p>
            <a:pPr/>
            <a:r>
              <a:t>Title Text</a:t>
            </a:r>
          </a:p>
        </p:txBody>
      </p:sp>
      <p:sp>
        <p:nvSpPr>
          <p:cNvPr id="78" name="Body Level One…"/>
          <p:cNvSpPr txBox="1"/>
          <p:nvPr>
            <p:ph type="body" idx="1"/>
          </p:nvPr>
        </p:nvSpPr>
        <p:spPr>
          <a:xfrm>
            <a:off x="1218902" y="3093899"/>
            <a:ext cx="10566997" cy="5439609"/>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7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spTree>
      <p:nvGrpSpPr>
        <p:cNvPr id="1" name=""/>
        <p:cNvGrpSpPr/>
        <p:nvPr/>
      </p:nvGrpSpPr>
      <p:grpSpPr>
        <a:xfrm>
          <a:off x="0" y="0"/>
          <a:ext cx="0" cy="0"/>
          <a:chOff x="0" y="0"/>
          <a:chExt cx="0" cy="0"/>
        </a:xfrm>
      </p:grpSpPr>
      <p:sp>
        <p:nvSpPr>
          <p:cNvPr id="86" name="placeholder-base--neutralHD.jpg"/>
          <p:cNvSpPr/>
          <p:nvPr>
            <p:ph type="pic" sz="half" idx="13"/>
          </p:nvPr>
        </p:nvSpPr>
        <p:spPr>
          <a:xfrm>
            <a:off x="7382867" y="489942"/>
            <a:ext cx="5134500" cy="8773825"/>
          </a:xfrm>
          <a:prstGeom prst="rect">
            <a:avLst/>
          </a:prstGeom>
          <a:ln w="12700"/>
        </p:spPr>
        <p:txBody>
          <a:bodyPr lIns="91439" tIns="45719" rIns="91439" bIns="45719" anchor="t">
            <a:noAutofit/>
          </a:bodyPr>
          <a:lstStyle/>
          <a:p>
            <a:pPr/>
          </a:p>
        </p:txBody>
      </p:sp>
      <p:sp>
        <p:nvSpPr>
          <p:cNvPr id="87" name="Rectangle"/>
          <p:cNvSpPr/>
          <p:nvPr/>
        </p:nvSpPr>
        <p:spPr>
          <a:xfrm>
            <a:off x="487560" y="489941"/>
            <a:ext cx="6714794" cy="87737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88" name="Title Text"/>
          <p:cNvSpPr txBox="1"/>
          <p:nvPr>
            <p:ph type="title"/>
          </p:nvPr>
        </p:nvSpPr>
        <p:spPr>
          <a:xfrm>
            <a:off x="1218902" y="1222473"/>
            <a:ext cx="5252110" cy="1546387"/>
          </a:xfrm>
          <a:prstGeom prst="rect">
            <a:avLst/>
          </a:prstGeom>
        </p:spPr>
        <p:txBody>
          <a:bodyPr/>
          <a:lstStyle/>
          <a:p>
            <a:pPr/>
            <a:r>
              <a:t>Title Text</a:t>
            </a:r>
          </a:p>
        </p:txBody>
      </p:sp>
      <p:sp>
        <p:nvSpPr>
          <p:cNvPr id="89" name="Body Level One…"/>
          <p:cNvSpPr txBox="1"/>
          <p:nvPr>
            <p:ph type="body" sz="half" idx="1"/>
          </p:nvPr>
        </p:nvSpPr>
        <p:spPr>
          <a:xfrm>
            <a:off x="1218902" y="3093899"/>
            <a:ext cx="5252110" cy="5438419"/>
          </a:xfrm>
          <a:prstGeom prst="rect">
            <a:avLst/>
          </a:prstGeom>
        </p:spPr>
        <p:txBody>
          <a:bodyPr anchor="t"/>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9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9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 Id="rId29" Type="http://schemas.openxmlformats.org/officeDocument/2006/relationships/slideLayout" Target="../slideLayouts/slideLayout28.xml"/><Relationship Id="rId30" Type="http://schemas.openxmlformats.org/officeDocument/2006/relationships/slideLayout" Target="../slideLayouts/slideLayout29.xml"/><Relationship Id="rId31" Type="http://schemas.openxmlformats.org/officeDocument/2006/relationships/slideLayout" Target="../slideLayouts/slideLayout30.xml"/><Relationship Id="rId32" Type="http://schemas.openxmlformats.org/officeDocument/2006/relationships/slideLayout" Target="../slideLayouts/slideLayout31.xml"/><Relationship Id="rId33" Type="http://schemas.openxmlformats.org/officeDocument/2006/relationships/slideLayout" Target="../slideLayouts/slideLayout32.xml"/><Relationship Id="rId34" Type="http://schemas.openxmlformats.org/officeDocument/2006/relationships/slideLayout" Target="../slideLayouts/slideLayout33.xml"/><Relationship Id="rId35"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Rectangle"/>
          <p:cNvSpPr/>
          <p:nvPr/>
        </p:nvSpPr>
        <p:spPr>
          <a:xfrm>
            <a:off x="487561" y="489941"/>
            <a:ext cx="12029679" cy="8773718"/>
          </a:xfrm>
          <a:prstGeom prst="rect">
            <a:avLst/>
          </a:prstGeom>
          <a:solidFill>
            <a:srgbClr val="5E9B86"/>
          </a:solidFill>
          <a:ln w="3175">
            <a:miter lim="400000"/>
          </a:ln>
        </p:spPr>
        <p:txBody>
          <a:bodyPr lIns="50800" tIns="50800" rIns="50800" bIns="50800" anchor="ctr"/>
          <a:lstStyle/>
          <a:p>
            <a:pPr algn="ctr">
              <a:defRPr sz="3200">
                <a:solidFill>
                  <a:srgbClr val="FFFFFF"/>
                </a:solidFill>
              </a:defRPr>
            </a:pPr>
          </a:p>
        </p:txBody>
      </p:sp>
      <p:sp>
        <p:nvSpPr>
          <p:cNvPr id="3" name="Body Level One…"/>
          <p:cNvSpPr txBox="1"/>
          <p:nvPr>
            <p:ph type="body" idx="1"/>
          </p:nvPr>
        </p:nvSpPr>
        <p:spPr>
          <a:xfrm>
            <a:off x="1218902" y="1220093"/>
            <a:ext cx="10566996" cy="7313414"/>
          </a:xfrm>
          <a:prstGeom prst="rect">
            <a:avLst/>
          </a:prstGeom>
          <a:ln w="3175">
            <a:miter lim="400000"/>
          </a:ln>
          <a:extLst>
            <a:ext uri="{C572A759-6A51-4108-AA02-DFA0A04FC94B}">
              <ma14:wrappingTextBoxFlag xmlns:ma14="http://schemas.microsoft.com/office/mac/drawingml/2011/main" val="1"/>
            </a:ext>
          </a:extLst>
        </p:spPr>
        <p:txBody>
          <a:bodyPr lIns="27093" tIns="27093" rIns="27093" bIns="27093"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Title Text"/>
          <p:cNvSpPr txBox="1"/>
          <p:nvPr>
            <p:ph type="title"/>
          </p:nvPr>
        </p:nvSpPr>
        <p:spPr>
          <a:xfrm>
            <a:off x="1218902" y="1220093"/>
            <a:ext cx="10566997" cy="1548767"/>
          </a:xfrm>
          <a:prstGeom prst="rect">
            <a:avLst/>
          </a:prstGeom>
          <a:ln w="3175">
            <a:miter lim="400000"/>
          </a:ln>
          <a:extLst>
            <a:ext uri="{C572A759-6A51-4108-AA02-DFA0A04FC94B}">
              <ma14:wrappingTextBoxFlag xmlns:ma14="http://schemas.microsoft.com/office/mac/drawingml/2011/main" val="1"/>
            </a:ext>
          </a:extLst>
        </p:spPr>
        <p:txBody>
          <a:bodyPr lIns="27093" tIns="27093" rIns="27093" bIns="27093" anchor="b">
            <a:normAutofit fontScale="100000" lnSpcReduction="0"/>
          </a:bodyPr>
          <a:lstStyle/>
          <a:p>
            <a:pPr/>
            <a:r>
              <a:t>Title Text</a:t>
            </a:r>
          </a:p>
        </p:txBody>
      </p:sp>
      <p:sp>
        <p:nvSpPr>
          <p:cNvPr id="5" name="Slide Number"/>
          <p:cNvSpPr txBox="1"/>
          <p:nvPr>
            <p:ph type="sldNum" sz="quarter" idx="2"/>
          </p:nvPr>
        </p:nvSpPr>
        <p:spPr>
          <a:xfrm>
            <a:off x="11163417" y="8606232"/>
            <a:ext cx="1110042" cy="413647"/>
          </a:xfrm>
          <a:prstGeom prst="rect">
            <a:avLst/>
          </a:prstGeom>
          <a:ln w="3175">
            <a:miter lim="400000"/>
          </a:ln>
        </p:spPr>
        <p:txBody>
          <a:bodyPr lIns="27093" tIns="27093" rIns="27093" bIns="27093" anchor="b">
            <a:spAutoFit/>
          </a:bodyPr>
          <a:lstStyle>
            <a:lvl1pPr algn="r">
              <a:defRPr sz="2400"/>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transition xmlns:p14="http://schemas.microsoft.com/office/powerpoint/2010/main" spd="med" advClick="1"/>
  <p:txStyles>
    <p:titleStyle>
      <a:lvl1pPr marL="0" marR="0" indent="0" algn="l" defTabSz="825500" rtl="0" latinLnBrk="0">
        <a:lnSpc>
          <a:spcPct val="90000"/>
        </a:lnSpc>
        <a:spcBef>
          <a:spcPts val="0"/>
        </a:spcBef>
        <a:spcAft>
          <a:spcPts val="0"/>
        </a:spcAft>
        <a:buClrTx/>
        <a:buSzTx/>
        <a:buFontTx/>
        <a:buNone/>
        <a:tabLst/>
        <a:defRPr b="0" baseline="0" cap="none" i="0" spc="0" strike="noStrike" sz="5600" u="none">
          <a:ln>
            <a:noFill/>
          </a:ln>
          <a:solidFill>
            <a:srgbClr val="A7DFA0"/>
          </a:solidFill>
          <a:uFillTx/>
          <a:latin typeface="+mn-lt"/>
          <a:ea typeface="+mn-ea"/>
          <a:cs typeface="+mn-cs"/>
          <a:sym typeface="Helvetica Neue Light"/>
        </a:defRPr>
      </a:lvl1pPr>
      <a:lvl2pPr marL="0" marR="0" indent="228600" algn="l" defTabSz="825500" rtl="0" latinLnBrk="0">
        <a:lnSpc>
          <a:spcPct val="90000"/>
        </a:lnSpc>
        <a:spcBef>
          <a:spcPts val="0"/>
        </a:spcBef>
        <a:spcAft>
          <a:spcPts val="0"/>
        </a:spcAft>
        <a:buClrTx/>
        <a:buSzTx/>
        <a:buFontTx/>
        <a:buNone/>
        <a:tabLst/>
        <a:defRPr b="0" baseline="0" cap="none" i="0" spc="0" strike="noStrike" sz="5600" u="none">
          <a:ln>
            <a:noFill/>
          </a:ln>
          <a:solidFill>
            <a:srgbClr val="A7DFA0"/>
          </a:solidFill>
          <a:uFillTx/>
          <a:latin typeface="+mn-lt"/>
          <a:ea typeface="+mn-ea"/>
          <a:cs typeface="+mn-cs"/>
          <a:sym typeface="Helvetica Neue Light"/>
        </a:defRPr>
      </a:lvl2pPr>
      <a:lvl3pPr marL="0" marR="0" indent="457200" algn="l" defTabSz="825500" rtl="0" latinLnBrk="0">
        <a:lnSpc>
          <a:spcPct val="90000"/>
        </a:lnSpc>
        <a:spcBef>
          <a:spcPts val="0"/>
        </a:spcBef>
        <a:spcAft>
          <a:spcPts val="0"/>
        </a:spcAft>
        <a:buClrTx/>
        <a:buSzTx/>
        <a:buFontTx/>
        <a:buNone/>
        <a:tabLst/>
        <a:defRPr b="0" baseline="0" cap="none" i="0" spc="0" strike="noStrike" sz="5600" u="none">
          <a:ln>
            <a:noFill/>
          </a:ln>
          <a:solidFill>
            <a:srgbClr val="A7DFA0"/>
          </a:solidFill>
          <a:uFillTx/>
          <a:latin typeface="+mn-lt"/>
          <a:ea typeface="+mn-ea"/>
          <a:cs typeface="+mn-cs"/>
          <a:sym typeface="Helvetica Neue Light"/>
        </a:defRPr>
      </a:lvl3pPr>
      <a:lvl4pPr marL="0" marR="0" indent="685800" algn="l" defTabSz="825500" rtl="0" latinLnBrk="0">
        <a:lnSpc>
          <a:spcPct val="90000"/>
        </a:lnSpc>
        <a:spcBef>
          <a:spcPts val="0"/>
        </a:spcBef>
        <a:spcAft>
          <a:spcPts val="0"/>
        </a:spcAft>
        <a:buClrTx/>
        <a:buSzTx/>
        <a:buFontTx/>
        <a:buNone/>
        <a:tabLst/>
        <a:defRPr b="0" baseline="0" cap="none" i="0" spc="0" strike="noStrike" sz="5600" u="none">
          <a:ln>
            <a:noFill/>
          </a:ln>
          <a:solidFill>
            <a:srgbClr val="A7DFA0"/>
          </a:solidFill>
          <a:uFillTx/>
          <a:latin typeface="+mn-lt"/>
          <a:ea typeface="+mn-ea"/>
          <a:cs typeface="+mn-cs"/>
          <a:sym typeface="Helvetica Neue Light"/>
        </a:defRPr>
      </a:lvl4pPr>
      <a:lvl5pPr marL="0" marR="0" indent="914400" algn="l" defTabSz="825500" rtl="0" latinLnBrk="0">
        <a:lnSpc>
          <a:spcPct val="90000"/>
        </a:lnSpc>
        <a:spcBef>
          <a:spcPts val="0"/>
        </a:spcBef>
        <a:spcAft>
          <a:spcPts val="0"/>
        </a:spcAft>
        <a:buClrTx/>
        <a:buSzTx/>
        <a:buFontTx/>
        <a:buNone/>
        <a:tabLst/>
        <a:defRPr b="0" baseline="0" cap="none" i="0" spc="0" strike="noStrike" sz="5600" u="none">
          <a:ln>
            <a:noFill/>
          </a:ln>
          <a:solidFill>
            <a:srgbClr val="A7DFA0"/>
          </a:solidFill>
          <a:uFillTx/>
          <a:latin typeface="+mn-lt"/>
          <a:ea typeface="+mn-ea"/>
          <a:cs typeface="+mn-cs"/>
          <a:sym typeface="Helvetica Neue Light"/>
        </a:defRPr>
      </a:lvl5pPr>
      <a:lvl6pPr marL="0" marR="0" indent="1143000" algn="l" defTabSz="825500" rtl="0" latinLnBrk="0">
        <a:lnSpc>
          <a:spcPct val="90000"/>
        </a:lnSpc>
        <a:spcBef>
          <a:spcPts val="0"/>
        </a:spcBef>
        <a:spcAft>
          <a:spcPts val="0"/>
        </a:spcAft>
        <a:buClrTx/>
        <a:buSzTx/>
        <a:buFontTx/>
        <a:buNone/>
        <a:tabLst/>
        <a:defRPr b="0" baseline="0" cap="none" i="0" spc="0" strike="noStrike" sz="5600" u="none">
          <a:ln>
            <a:noFill/>
          </a:ln>
          <a:solidFill>
            <a:srgbClr val="A7DFA0"/>
          </a:solidFill>
          <a:uFillTx/>
          <a:latin typeface="+mn-lt"/>
          <a:ea typeface="+mn-ea"/>
          <a:cs typeface="+mn-cs"/>
          <a:sym typeface="Helvetica Neue Light"/>
        </a:defRPr>
      </a:lvl6pPr>
      <a:lvl7pPr marL="0" marR="0" indent="1371600" algn="l" defTabSz="825500" rtl="0" latinLnBrk="0">
        <a:lnSpc>
          <a:spcPct val="90000"/>
        </a:lnSpc>
        <a:spcBef>
          <a:spcPts val="0"/>
        </a:spcBef>
        <a:spcAft>
          <a:spcPts val="0"/>
        </a:spcAft>
        <a:buClrTx/>
        <a:buSzTx/>
        <a:buFontTx/>
        <a:buNone/>
        <a:tabLst/>
        <a:defRPr b="0" baseline="0" cap="none" i="0" spc="0" strike="noStrike" sz="5600" u="none">
          <a:ln>
            <a:noFill/>
          </a:ln>
          <a:solidFill>
            <a:srgbClr val="A7DFA0"/>
          </a:solidFill>
          <a:uFillTx/>
          <a:latin typeface="+mn-lt"/>
          <a:ea typeface="+mn-ea"/>
          <a:cs typeface="+mn-cs"/>
          <a:sym typeface="Helvetica Neue Light"/>
        </a:defRPr>
      </a:lvl7pPr>
      <a:lvl8pPr marL="0" marR="0" indent="1600200" algn="l" defTabSz="825500" rtl="0" latinLnBrk="0">
        <a:lnSpc>
          <a:spcPct val="90000"/>
        </a:lnSpc>
        <a:spcBef>
          <a:spcPts val="0"/>
        </a:spcBef>
        <a:spcAft>
          <a:spcPts val="0"/>
        </a:spcAft>
        <a:buClrTx/>
        <a:buSzTx/>
        <a:buFontTx/>
        <a:buNone/>
        <a:tabLst/>
        <a:defRPr b="0" baseline="0" cap="none" i="0" spc="0" strike="noStrike" sz="5600" u="none">
          <a:ln>
            <a:noFill/>
          </a:ln>
          <a:solidFill>
            <a:srgbClr val="A7DFA0"/>
          </a:solidFill>
          <a:uFillTx/>
          <a:latin typeface="+mn-lt"/>
          <a:ea typeface="+mn-ea"/>
          <a:cs typeface="+mn-cs"/>
          <a:sym typeface="Helvetica Neue Light"/>
        </a:defRPr>
      </a:lvl8pPr>
      <a:lvl9pPr marL="0" marR="0" indent="1828800" algn="l" defTabSz="825500" rtl="0" latinLnBrk="0">
        <a:lnSpc>
          <a:spcPct val="90000"/>
        </a:lnSpc>
        <a:spcBef>
          <a:spcPts val="0"/>
        </a:spcBef>
        <a:spcAft>
          <a:spcPts val="0"/>
        </a:spcAft>
        <a:buClrTx/>
        <a:buSzTx/>
        <a:buFontTx/>
        <a:buNone/>
        <a:tabLst/>
        <a:defRPr b="0" baseline="0" cap="none" i="0" spc="0" strike="noStrike" sz="5600" u="none">
          <a:ln>
            <a:noFill/>
          </a:ln>
          <a:solidFill>
            <a:srgbClr val="A7DFA0"/>
          </a:solidFill>
          <a:uFillTx/>
          <a:latin typeface="+mn-lt"/>
          <a:ea typeface="+mn-ea"/>
          <a:cs typeface="+mn-cs"/>
          <a:sym typeface="Helvetica Neue Light"/>
        </a:defRPr>
      </a:lvl9pPr>
    </p:titleStyle>
    <p:bodyStyle>
      <a:lvl1pPr marL="507511" marR="0" indent="-329711" algn="l" defTabSz="825500" rtl="0" latinLnBrk="0">
        <a:lnSpc>
          <a:spcPct val="100000"/>
        </a:lnSpc>
        <a:spcBef>
          <a:spcPts val="2800"/>
        </a:spcBef>
        <a:spcAft>
          <a:spcPts val="0"/>
        </a:spcAft>
        <a:buClr>
          <a:srgbClr val="FFBC00"/>
        </a:buClr>
        <a:buSzPct val="75000"/>
        <a:buFontTx/>
        <a:buChar char="•"/>
        <a:tabLst/>
        <a:defRPr b="0" baseline="0" cap="none" i="0" spc="0" strike="noStrike" sz="2400" u="none">
          <a:ln>
            <a:noFill/>
          </a:ln>
          <a:solidFill>
            <a:srgbClr val="FFFFFF"/>
          </a:solidFill>
          <a:uFillTx/>
          <a:latin typeface="+mn-lt"/>
          <a:ea typeface="+mn-ea"/>
          <a:cs typeface="+mn-cs"/>
          <a:sym typeface="Helvetica Neue Light"/>
        </a:defRPr>
      </a:lvl1pPr>
      <a:lvl2pPr marL="928076" marR="0" indent="-293076" algn="l" defTabSz="825500" rtl="0" latinLnBrk="0">
        <a:lnSpc>
          <a:spcPct val="100000"/>
        </a:lnSpc>
        <a:spcBef>
          <a:spcPts val="2800"/>
        </a:spcBef>
        <a:spcAft>
          <a:spcPts val="0"/>
        </a:spcAft>
        <a:buClr>
          <a:srgbClr val="FFBC00"/>
        </a:buClr>
        <a:buSzPct val="75000"/>
        <a:buFontTx/>
        <a:buChar char="•"/>
        <a:tabLst/>
        <a:defRPr b="0" baseline="0" cap="none" i="0" spc="0" strike="noStrike" sz="2400" u="none">
          <a:ln>
            <a:noFill/>
          </a:ln>
          <a:solidFill>
            <a:srgbClr val="FFFFFF"/>
          </a:solidFill>
          <a:uFillTx/>
          <a:latin typeface="+mn-lt"/>
          <a:ea typeface="+mn-ea"/>
          <a:cs typeface="+mn-cs"/>
          <a:sym typeface="Helvetica Neue Light"/>
        </a:defRPr>
      </a:lvl2pPr>
      <a:lvl3pPr marL="1334476" marR="0" indent="-293076" algn="l" defTabSz="825500" rtl="0" latinLnBrk="0">
        <a:lnSpc>
          <a:spcPct val="100000"/>
        </a:lnSpc>
        <a:spcBef>
          <a:spcPts val="2800"/>
        </a:spcBef>
        <a:spcAft>
          <a:spcPts val="0"/>
        </a:spcAft>
        <a:buClr>
          <a:srgbClr val="FFBC00"/>
        </a:buClr>
        <a:buSzPct val="75000"/>
        <a:buFontTx/>
        <a:buChar char="•"/>
        <a:tabLst/>
        <a:defRPr b="0" baseline="0" cap="none" i="0" spc="0" strike="noStrike" sz="2400" u="none">
          <a:ln>
            <a:noFill/>
          </a:ln>
          <a:solidFill>
            <a:srgbClr val="FFFFFF"/>
          </a:solidFill>
          <a:uFillTx/>
          <a:latin typeface="+mn-lt"/>
          <a:ea typeface="+mn-ea"/>
          <a:cs typeface="+mn-cs"/>
          <a:sym typeface="Helvetica Neue Light"/>
        </a:defRPr>
      </a:lvl3pPr>
      <a:lvl4pPr marL="1740876" marR="0" indent="-293076" algn="l" defTabSz="825500" rtl="0" latinLnBrk="0">
        <a:lnSpc>
          <a:spcPct val="100000"/>
        </a:lnSpc>
        <a:spcBef>
          <a:spcPts val="2800"/>
        </a:spcBef>
        <a:spcAft>
          <a:spcPts val="0"/>
        </a:spcAft>
        <a:buClr>
          <a:srgbClr val="FFBC00"/>
        </a:buClr>
        <a:buSzPct val="75000"/>
        <a:buFontTx/>
        <a:buChar char="•"/>
        <a:tabLst/>
        <a:defRPr b="0" baseline="0" cap="none" i="0" spc="0" strike="noStrike" sz="2400" u="none">
          <a:ln>
            <a:noFill/>
          </a:ln>
          <a:solidFill>
            <a:srgbClr val="FFFFFF"/>
          </a:solidFill>
          <a:uFillTx/>
          <a:latin typeface="+mn-lt"/>
          <a:ea typeface="+mn-ea"/>
          <a:cs typeface="+mn-cs"/>
          <a:sym typeface="Helvetica Neue Light"/>
        </a:defRPr>
      </a:lvl4pPr>
      <a:lvl5pPr marL="2121876" marR="0" indent="-293076" algn="l" defTabSz="825500" rtl="0" latinLnBrk="0">
        <a:lnSpc>
          <a:spcPct val="100000"/>
        </a:lnSpc>
        <a:spcBef>
          <a:spcPts val="2800"/>
        </a:spcBef>
        <a:spcAft>
          <a:spcPts val="0"/>
        </a:spcAft>
        <a:buClr>
          <a:srgbClr val="FFBC00"/>
        </a:buClr>
        <a:buSzPct val="75000"/>
        <a:buFontTx/>
        <a:buChar char="•"/>
        <a:tabLst/>
        <a:defRPr b="0" baseline="0" cap="none" i="0" spc="0" strike="noStrike" sz="2400" u="none">
          <a:ln>
            <a:noFill/>
          </a:ln>
          <a:solidFill>
            <a:srgbClr val="FFFFFF"/>
          </a:solidFill>
          <a:uFillTx/>
          <a:latin typeface="+mn-lt"/>
          <a:ea typeface="+mn-ea"/>
          <a:cs typeface="+mn-cs"/>
          <a:sym typeface="Helvetica Neue Light"/>
        </a:defRPr>
      </a:lvl5pPr>
      <a:lvl6pPr marL="3468077" marR="0" indent="-293077" algn="l" defTabSz="825500" rtl="0" latinLnBrk="0">
        <a:lnSpc>
          <a:spcPct val="100000"/>
        </a:lnSpc>
        <a:spcBef>
          <a:spcPts val="2800"/>
        </a:spcBef>
        <a:spcAft>
          <a:spcPts val="0"/>
        </a:spcAft>
        <a:buClr>
          <a:srgbClr val="FFBC00"/>
        </a:buClr>
        <a:buSzPct val="75000"/>
        <a:buFontTx/>
        <a:buChar char="•"/>
        <a:tabLst/>
        <a:defRPr b="0" baseline="0" cap="none" i="0" spc="0" strike="noStrike" sz="2400" u="none">
          <a:ln>
            <a:noFill/>
          </a:ln>
          <a:solidFill>
            <a:srgbClr val="FFFFFF"/>
          </a:solidFill>
          <a:uFillTx/>
          <a:latin typeface="+mn-lt"/>
          <a:ea typeface="+mn-ea"/>
          <a:cs typeface="+mn-cs"/>
          <a:sym typeface="Helvetica Neue Light"/>
        </a:defRPr>
      </a:lvl6pPr>
      <a:lvl7pPr marL="4103077" marR="0" indent="-293077" algn="l" defTabSz="825500" rtl="0" latinLnBrk="0">
        <a:lnSpc>
          <a:spcPct val="100000"/>
        </a:lnSpc>
        <a:spcBef>
          <a:spcPts val="2800"/>
        </a:spcBef>
        <a:spcAft>
          <a:spcPts val="0"/>
        </a:spcAft>
        <a:buClr>
          <a:srgbClr val="FFBC00"/>
        </a:buClr>
        <a:buSzPct val="75000"/>
        <a:buFontTx/>
        <a:buChar char="•"/>
        <a:tabLst/>
        <a:defRPr b="0" baseline="0" cap="none" i="0" spc="0" strike="noStrike" sz="2400" u="none">
          <a:ln>
            <a:noFill/>
          </a:ln>
          <a:solidFill>
            <a:srgbClr val="FFFFFF"/>
          </a:solidFill>
          <a:uFillTx/>
          <a:latin typeface="+mn-lt"/>
          <a:ea typeface="+mn-ea"/>
          <a:cs typeface="+mn-cs"/>
          <a:sym typeface="Helvetica Neue Light"/>
        </a:defRPr>
      </a:lvl7pPr>
      <a:lvl8pPr marL="4738077" marR="0" indent="-293077" algn="l" defTabSz="825500" rtl="0" latinLnBrk="0">
        <a:lnSpc>
          <a:spcPct val="100000"/>
        </a:lnSpc>
        <a:spcBef>
          <a:spcPts val="2800"/>
        </a:spcBef>
        <a:spcAft>
          <a:spcPts val="0"/>
        </a:spcAft>
        <a:buClr>
          <a:srgbClr val="FFBC00"/>
        </a:buClr>
        <a:buSzPct val="75000"/>
        <a:buFontTx/>
        <a:buChar char="•"/>
        <a:tabLst/>
        <a:defRPr b="0" baseline="0" cap="none" i="0" spc="0" strike="noStrike" sz="2400" u="none">
          <a:ln>
            <a:noFill/>
          </a:ln>
          <a:solidFill>
            <a:srgbClr val="FFFFFF"/>
          </a:solidFill>
          <a:uFillTx/>
          <a:latin typeface="+mn-lt"/>
          <a:ea typeface="+mn-ea"/>
          <a:cs typeface="+mn-cs"/>
          <a:sym typeface="Helvetica Neue Light"/>
        </a:defRPr>
      </a:lvl8pPr>
      <a:lvl9pPr marL="5373077" marR="0" indent="-293077" algn="l" defTabSz="825500" rtl="0" latinLnBrk="0">
        <a:lnSpc>
          <a:spcPct val="100000"/>
        </a:lnSpc>
        <a:spcBef>
          <a:spcPts val="2800"/>
        </a:spcBef>
        <a:spcAft>
          <a:spcPts val="0"/>
        </a:spcAft>
        <a:buClr>
          <a:srgbClr val="FFBC00"/>
        </a:buClr>
        <a:buSzPct val="75000"/>
        <a:buFontTx/>
        <a:buChar char="•"/>
        <a:tabLst/>
        <a:defRPr b="0" baseline="0" cap="none" i="0" spc="0" strike="noStrike" sz="2400" u="none">
          <a:ln>
            <a:noFill/>
          </a:ln>
          <a:solidFill>
            <a:srgbClr val="FFFFFF"/>
          </a:solidFill>
          <a:uFillTx/>
          <a:latin typeface="+mn-lt"/>
          <a:ea typeface="+mn-ea"/>
          <a:cs typeface="+mn-cs"/>
          <a:sym typeface="Helvetica Neue Light"/>
        </a:defRPr>
      </a:lvl9pPr>
    </p:bodyStyle>
    <p:otherStyle>
      <a:lvl1pPr marL="0" marR="0" indent="0" algn="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1pPr>
      <a:lvl2pPr marL="0" marR="0" indent="228600" algn="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2pPr>
      <a:lvl3pPr marL="0" marR="0" indent="457200" algn="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3pPr>
      <a:lvl4pPr marL="0" marR="0" indent="685800" algn="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4pPr>
      <a:lvl5pPr marL="0" marR="0" indent="914400" algn="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5pPr>
      <a:lvl6pPr marL="0" marR="0" indent="1143000" algn="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6pPr>
      <a:lvl7pPr marL="0" marR="0" indent="1371600" algn="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7pPr>
      <a:lvl8pPr marL="0" marR="0" indent="1600200" algn="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8pPr>
      <a:lvl9pPr marL="0" marR="0" indent="1828800" algn="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s://www.gbif.org/occurrence/search?country=IN" TargetMode="External"/><Relationship Id="rId3" Type="http://schemas.openxmlformats.org/officeDocument/2006/relationships/image" Target="../media/image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s://www.gbif.org/occurrence/search?country=ZA" TargetMode="External"/><Relationship Id="rId3"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s://www.gbif.org/occurrence/download?country=KE" TargetMode="External"/><Relationship Id="rId3" Type="http://schemas.openxmlformats.org/officeDocument/2006/relationships/image" Target="../media/image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hyperlink" Target="https://www.gbif.org/species/212" TargetMode="External"/><Relationship Id="rId3" Type="http://schemas.openxmlformats.org/officeDocument/2006/relationships/image" Target="../media/image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0.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1.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2.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3.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s://www.catalogueoflife.org/" TargetMode="External"/><Relationship Id="rId3"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globalnames.org/" TargetMode="External"/><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gni.globalnames.org/name_strings?search_term=Azadirachta+indica&amp;commit=Search" TargetMode="External"/><Relationship Id="rId3"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s://www.gbif.org/" TargetMode="External"/><Relationship Id="rId3"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s://www.gbif.org/occurrence/search?q=" TargetMode="Externa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4" name="Accessing Taxonomic Data"/>
          <p:cNvSpPr txBox="1"/>
          <p:nvPr>
            <p:ph type="ctrTitle"/>
          </p:nvPr>
        </p:nvSpPr>
        <p:spPr>
          <a:prstGeom prst="rect">
            <a:avLst/>
          </a:prstGeom>
        </p:spPr>
        <p:txBody>
          <a:bodyPr/>
          <a:lstStyle/>
          <a:p>
            <a:pPr/>
            <a:r>
              <a:t>Accessing Taxonomic Data</a:t>
            </a:r>
          </a:p>
        </p:txBody>
      </p:sp>
      <p:sp>
        <p:nvSpPr>
          <p:cNvPr id="395" name="Paul Oldham"/>
          <p:cNvSpPr txBox="1"/>
          <p:nvPr>
            <p:ph type="subTitle" sz="quarter" idx="1"/>
          </p:nvPr>
        </p:nvSpPr>
        <p:spPr>
          <a:prstGeom prst="rect">
            <a:avLst/>
          </a:prstGeom>
        </p:spPr>
        <p:txBody>
          <a:bodyPr/>
          <a:lstStyle/>
          <a:p>
            <a:pPr/>
            <a:r>
              <a:t>Paul Oldham</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6" name="Occurrence search-2020-01-18 19-46-32.png" descr="Occurrence search-2020-01-18 19-46-32.png">
            <a:hlinkClick r:id="rId2" invalidUrl="" action="" tgtFrame="" tooltip="" history="1" highlightClick="0" endSnd="0"/>
          </p:cNvPr>
          <p:cNvPicPr>
            <a:picLocks noChangeAspect="1"/>
          </p:cNvPicPr>
          <p:nvPr>
            <p:ph type="pic" idx="13"/>
          </p:nvPr>
        </p:nvPicPr>
        <p:blipFill>
          <a:blip r:embed="rId3">
            <a:extLst/>
          </a:blip>
          <a:srcRect l="310" t="0" r="310" b="0"/>
          <a:stretch>
            <a:fillRect/>
          </a:stretch>
        </p:blipFill>
        <p:spPr>
          <a:xfrm>
            <a:off x="487561" y="489941"/>
            <a:ext cx="12029624" cy="8773779"/>
          </a:xfrm>
          <a:prstGeom prst="rect">
            <a:avLst/>
          </a:prstGeom>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8" name="Occurrence search-2020-01-18 19-47-23.png" descr="Occurrence search-2020-01-18 19-47-23.png">
            <a:hlinkClick r:id="rId2" invalidUrl="" action="" tgtFrame="" tooltip="" history="1" highlightClick="0" endSnd="0"/>
          </p:cNvPr>
          <p:cNvPicPr>
            <a:picLocks noChangeAspect="1"/>
          </p:cNvPicPr>
          <p:nvPr>
            <p:ph type="pic" idx="13"/>
          </p:nvPr>
        </p:nvPicPr>
        <p:blipFill>
          <a:blip r:embed="rId3">
            <a:extLst/>
          </a:blip>
          <a:srcRect l="310" t="0" r="310" b="0"/>
          <a:stretch>
            <a:fillRect/>
          </a:stretch>
        </p:blipFill>
        <p:spPr>
          <a:xfrm>
            <a:off x="487561" y="489941"/>
            <a:ext cx="12029624" cy="8773779"/>
          </a:xfrm>
          <a:prstGeom prst="rect">
            <a:avLst/>
          </a:prstGeom>
        </p:spPr>
      </p:pic>
      <p:sp>
        <p:nvSpPr>
          <p:cNvPr id="419" name="South Africa"/>
          <p:cNvSpPr txBox="1"/>
          <p:nvPr/>
        </p:nvSpPr>
        <p:spPr>
          <a:xfrm>
            <a:off x="5733994" y="8822508"/>
            <a:ext cx="1536812" cy="388984"/>
          </a:xfrm>
          <a:prstGeom prst="rect">
            <a:avLst/>
          </a:prstGeom>
          <a:ln w="3175">
            <a:miter lim="400000"/>
          </a:ln>
          <a:extLst>
            <a:ext uri="{C572A759-6A51-4108-AA02-DFA0A04FC94B}">
              <ma14:wrappingTextBoxFlag xmlns:ma14="http://schemas.microsoft.com/office/mac/drawingml/2011/main" val="1"/>
            </a:ext>
          </a:extLst>
        </p:spPr>
        <p:txBody>
          <a:bodyPr wrap="none" lIns="27093" tIns="27093" rIns="27093" bIns="27093" anchor="ctr">
            <a:spAutoFit/>
          </a:bodyPr>
          <a:lstStyle/>
          <a:p>
            <a:pPr/>
            <a:r>
              <a:t>South Africa</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1" name="Occurrence search-2020-01-18 19-48-47.png" descr="Occurrence search-2020-01-18 19-48-47.png">
            <a:hlinkClick r:id="rId2" invalidUrl="" action="" tgtFrame="" tooltip="" history="1" highlightClick="0" endSnd="0"/>
          </p:cNvPr>
          <p:cNvPicPr>
            <a:picLocks noChangeAspect="1"/>
          </p:cNvPicPr>
          <p:nvPr>
            <p:ph type="pic" idx="13"/>
          </p:nvPr>
        </p:nvPicPr>
        <p:blipFill>
          <a:blip r:embed="rId3">
            <a:extLst/>
          </a:blip>
          <a:srcRect l="310" t="0" r="310" b="0"/>
          <a:stretch>
            <a:fillRect/>
          </a:stretch>
        </p:blipFill>
        <p:spPr>
          <a:xfrm>
            <a:off x="487561" y="489941"/>
            <a:ext cx="12029624" cy="8773779"/>
          </a:xfrm>
          <a:prstGeom prst="rect">
            <a:avLst/>
          </a:prstGeom>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3" name="Aves-2020-01-19 16-58-07.png" descr="Aves-2020-01-19 16-58-07.png">
            <a:hlinkClick r:id="rId2" invalidUrl="" action="" tgtFrame="" tooltip="" history="1" highlightClick="0" endSnd="0"/>
          </p:cNvPr>
          <p:cNvPicPr>
            <a:picLocks noChangeAspect="1"/>
          </p:cNvPicPr>
          <p:nvPr>
            <p:ph type="pic" idx="13"/>
          </p:nvPr>
        </p:nvPicPr>
        <p:blipFill>
          <a:blip r:embed="rId3">
            <a:extLst/>
          </a:blip>
          <a:srcRect l="0" t="9750" r="0" b="9750"/>
          <a:stretch>
            <a:fillRect/>
          </a:stretch>
        </p:blipFill>
        <p:spPr>
          <a:xfrm>
            <a:off x="1047125" y="489942"/>
            <a:ext cx="10910633" cy="6399550"/>
          </a:xfrm>
          <a:prstGeom prst="rect">
            <a:avLst/>
          </a:prstGeom>
        </p:spPr>
      </p:pic>
      <p:sp>
        <p:nvSpPr>
          <p:cNvPr id="424" name="GBIF Occurrence records are dominated by birds (class Aves)"/>
          <p:cNvSpPr txBox="1"/>
          <p:nvPr>
            <p:ph type="title"/>
          </p:nvPr>
        </p:nvSpPr>
        <p:spPr>
          <a:prstGeom prst="rect">
            <a:avLst/>
          </a:prstGeom>
        </p:spPr>
        <p:txBody>
          <a:bodyPr/>
          <a:lstStyle>
            <a:lvl1pPr>
              <a:defRPr sz="3500"/>
            </a:lvl1pPr>
          </a:lstStyle>
          <a:p>
            <a:pPr>
              <a:defRPr sz="5600"/>
            </a:pPr>
            <a:r>
              <a:rPr sz="3500"/>
              <a:t>GBIF Occurrence records are dominated by birds (class Aves)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6" name="bird_records_india.png" descr="bird_records_india.png"/>
          <p:cNvPicPr>
            <a:picLocks noChangeAspect="1"/>
          </p:cNvPicPr>
          <p:nvPr>
            <p:ph type="pic" idx="13"/>
          </p:nvPr>
        </p:nvPicPr>
        <p:blipFill>
          <a:blip r:embed="rId2">
            <a:extLst/>
          </a:blip>
          <a:srcRect l="0" t="1376" r="0" b="1376"/>
          <a:stretch>
            <a:fillRect/>
          </a:stretch>
        </p:blipFill>
        <p:spPr>
          <a:xfrm>
            <a:off x="487561" y="489941"/>
            <a:ext cx="12029624" cy="8773779"/>
          </a:xfrm>
          <a:prstGeom prst="rect">
            <a:avLst/>
          </a:prstGeom>
        </p:spPr>
      </p:pic>
      <p:sp>
        <p:nvSpPr>
          <p:cNvPr id="427" name="Bird Occurrence Records (India 2018 data)"/>
          <p:cNvSpPr txBox="1"/>
          <p:nvPr/>
        </p:nvSpPr>
        <p:spPr>
          <a:xfrm>
            <a:off x="3898616" y="9216208"/>
            <a:ext cx="5207568" cy="388984"/>
          </a:xfrm>
          <a:prstGeom prst="rect">
            <a:avLst/>
          </a:prstGeom>
          <a:ln w="3175">
            <a:miter lim="400000"/>
          </a:ln>
          <a:extLst>
            <a:ext uri="{C572A759-6A51-4108-AA02-DFA0A04FC94B}">
              <ma14:wrappingTextBoxFlag xmlns:ma14="http://schemas.microsoft.com/office/mac/drawingml/2011/main" val="1"/>
            </a:ext>
          </a:extLst>
        </p:spPr>
        <p:txBody>
          <a:bodyPr wrap="none" lIns="27093" tIns="27093" rIns="27093" bIns="27093" anchor="ctr">
            <a:spAutoFit/>
          </a:bodyPr>
          <a:lstStyle>
            <a:lvl1pPr>
              <a:defRPr>
                <a:solidFill>
                  <a:srgbClr val="4B5876"/>
                </a:solidFill>
              </a:defRPr>
            </a:lvl1pPr>
          </a:lstStyle>
          <a:p>
            <a:pPr/>
            <a:r>
              <a:t>Bird Occurrence Records (India 2018 data)</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9" name="india_example.png" descr="india_example.png"/>
          <p:cNvPicPr>
            <a:picLocks noChangeAspect="1"/>
          </p:cNvPicPr>
          <p:nvPr>
            <p:ph type="pic" idx="13"/>
          </p:nvPr>
        </p:nvPicPr>
        <p:blipFill>
          <a:blip r:embed="rId2">
            <a:extLst/>
          </a:blip>
          <a:srcRect l="0" t="0" r="0" b="0"/>
          <a:stretch>
            <a:fillRect/>
          </a:stretch>
        </p:blipFill>
        <p:spPr>
          <a:xfrm>
            <a:off x="487561" y="1298270"/>
            <a:ext cx="12029624" cy="7157121"/>
          </a:xfrm>
          <a:prstGeom prst="rect">
            <a:avLst/>
          </a:prstGeom>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31" name="india_lookup.png" descr="india_lookup.png"/>
          <p:cNvPicPr>
            <a:picLocks noChangeAspect="1"/>
          </p:cNvPicPr>
          <p:nvPr>
            <p:ph type="pic" idx="13"/>
          </p:nvPr>
        </p:nvPicPr>
        <p:blipFill>
          <a:blip r:embed="rId2">
            <a:extLst/>
          </a:blip>
          <a:srcRect l="281" t="0" r="281" b="0"/>
          <a:stretch>
            <a:fillRect/>
          </a:stretch>
        </p:blipFill>
        <p:spPr>
          <a:xfrm>
            <a:off x="487561" y="564848"/>
            <a:ext cx="12029624" cy="8623965"/>
          </a:xfrm>
          <a:prstGeom prst="rect">
            <a:avLst/>
          </a:prstGeom>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33" name="india_lookup_result.png" descr="india_lookup_result.png"/>
          <p:cNvPicPr>
            <a:picLocks noChangeAspect="1"/>
          </p:cNvPicPr>
          <p:nvPr>
            <p:ph type="pic" idx="13"/>
          </p:nvPr>
        </p:nvPicPr>
        <p:blipFill>
          <a:blip r:embed="rId2">
            <a:extLst/>
          </a:blip>
          <a:srcRect l="0" t="5367" r="0" b="3251"/>
          <a:stretch>
            <a:fillRect/>
          </a:stretch>
        </p:blipFill>
        <p:spPr>
          <a:xfrm>
            <a:off x="487561" y="489941"/>
            <a:ext cx="12029624" cy="8773779"/>
          </a:xfrm>
          <a:prstGeom prst="rect">
            <a:avLst/>
          </a:prstGeom>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5" name="Your Turn!"/>
          <p:cNvSpPr txBox="1"/>
          <p:nvPr>
            <p:ph type="title"/>
          </p:nvPr>
        </p:nvSpPr>
        <p:spPr>
          <a:prstGeom prst="rect">
            <a:avLst/>
          </a:prstGeom>
        </p:spPr>
        <p:txBody>
          <a:bodyPr/>
          <a:lstStyle/>
          <a:p>
            <a:pPr/>
            <a:r>
              <a:t>Your Turn!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7" name="You Cant Monitor Something you Don’t Know about"/>
          <p:cNvSpPr txBox="1"/>
          <p:nvPr>
            <p:ph type="title"/>
          </p:nvPr>
        </p:nvSpPr>
        <p:spPr>
          <a:prstGeom prst="rect">
            <a:avLst/>
          </a:prstGeom>
        </p:spPr>
        <p:txBody>
          <a:bodyPr/>
          <a:lstStyle>
            <a:lvl1pPr defTabSz="759459">
              <a:defRPr sz="5152"/>
            </a:lvl1pPr>
          </a:lstStyle>
          <a:p>
            <a:pPr/>
            <a:r>
              <a:t>You Cant Monitor Something you Don’t Know about</a:t>
            </a:r>
          </a:p>
        </p:txBody>
      </p:sp>
      <p:sp>
        <p:nvSpPr>
          <p:cNvPr id="398" name="The availability of taxonomic information about a country is one of the single most important data sources for ABS monitoring.…"/>
          <p:cNvSpPr txBox="1"/>
          <p:nvPr>
            <p:ph type="body" idx="1"/>
          </p:nvPr>
        </p:nvSpPr>
        <p:spPr>
          <a:prstGeom prst="rect">
            <a:avLst/>
          </a:prstGeom>
        </p:spPr>
        <p:txBody>
          <a:bodyPr/>
          <a:lstStyle/>
          <a:p>
            <a:pPr>
              <a:defRPr sz="3000"/>
            </a:pPr>
            <a:r>
              <a:t>The availability of taxonomic information about a country is one of the single most important data sources for ABS monitoring. </a:t>
            </a:r>
          </a:p>
          <a:p>
            <a:pPr>
              <a:defRPr sz="3000"/>
            </a:pPr>
            <a:r>
              <a:t>If a country lacks information on species within a country it is not realistic to imagine a country will be able to monitor access and benefit-sharing with much success. </a:t>
            </a:r>
          </a:p>
          <a:p>
            <a:pPr>
              <a:defRPr sz="3000"/>
            </a:pPr>
            <a:r>
              <a:t>Using Taxonomic Data is about more than monitoring compliance with access and benefit sharing rules. It provides a window into the role of biodiversity in science &amp; innovation.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Taxonomic Data"/>
          <p:cNvSpPr txBox="1"/>
          <p:nvPr>
            <p:ph type="title"/>
          </p:nvPr>
        </p:nvSpPr>
        <p:spPr>
          <a:prstGeom prst="rect">
            <a:avLst/>
          </a:prstGeom>
        </p:spPr>
        <p:txBody>
          <a:bodyPr/>
          <a:lstStyle/>
          <a:p>
            <a:pPr/>
            <a:r>
              <a:t>Taxonomic Data</a:t>
            </a:r>
          </a:p>
        </p:txBody>
      </p:sp>
      <p:sp>
        <p:nvSpPr>
          <p:cNvPr id="401" name="Taxonomic names are in reality quite tricky to work with because:…"/>
          <p:cNvSpPr txBox="1"/>
          <p:nvPr>
            <p:ph type="body" idx="1"/>
          </p:nvPr>
        </p:nvSpPr>
        <p:spPr>
          <a:prstGeom prst="rect">
            <a:avLst/>
          </a:prstGeom>
        </p:spPr>
        <p:txBody>
          <a:bodyPr/>
          <a:lstStyle/>
          <a:p>
            <a:pPr marL="380633" indent="-247283" defTabSz="619125">
              <a:spcBef>
                <a:spcPts val="2100"/>
              </a:spcBef>
              <a:defRPr sz="2775"/>
            </a:pPr>
            <a:r>
              <a:t>Taxonomic names are in reality quite tricky to work with because:</a:t>
            </a:r>
          </a:p>
          <a:p>
            <a:pPr lvl="1" marL="696057" indent="-219807" defTabSz="619125">
              <a:spcBef>
                <a:spcPts val="2100"/>
              </a:spcBef>
              <a:defRPr sz="2775"/>
            </a:pPr>
            <a:r>
              <a:t>They change over time (as taxonomists reallocate species)</a:t>
            </a:r>
          </a:p>
          <a:p>
            <a:pPr lvl="1" marL="696057" indent="-219807" defTabSz="619125">
              <a:spcBef>
                <a:spcPts val="2100"/>
              </a:spcBef>
              <a:defRPr sz="2775"/>
            </a:pPr>
            <a:r>
              <a:t>Spelling and punctuation may vary (a lot)</a:t>
            </a:r>
          </a:p>
          <a:p>
            <a:pPr lvl="1" marL="696057" indent="-219807" defTabSz="619125">
              <a:spcBef>
                <a:spcPts val="2100"/>
              </a:spcBef>
              <a:defRPr sz="2775"/>
            </a:pPr>
            <a:r>
              <a:t>The rise of molecular taxonomy is leading to significant revisions and advances using short segments of DNA as signatures, known as DNA barcoding (Barcode of Life)</a:t>
            </a:r>
          </a:p>
          <a:p>
            <a:pPr lvl="1" marL="696057" indent="-219807" defTabSz="619125">
              <a:spcBef>
                <a:spcPts val="2100"/>
              </a:spcBef>
              <a:defRPr sz="2775"/>
            </a:pPr>
            <a:r>
              <a:t>Environmental samples (metagenomics) from soil and water are leading to a growing number of cases where the species is not actually known, except in the broadest terms known but useful properties may be identified.</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3" name="Sources of Taxonomic Information"/>
          <p:cNvSpPr txBox="1"/>
          <p:nvPr>
            <p:ph type="title"/>
          </p:nvPr>
        </p:nvSpPr>
        <p:spPr>
          <a:prstGeom prst="rect">
            <a:avLst/>
          </a:prstGeom>
        </p:spPr>
        <p:txBody>
          <a:bodyPr/>
          <a:lstStyle/>
          <a:p>
            <a:pPr/>
            <a:r>
              <a:t>Sources of Taxonomic Information</a:t>
            </a:r>
          </a:p>
        </p:txBody>
      </p:sp>
      <p:sp>
        <p:nvSpPr>
          <p:cNvPr id="404" name="One challenge with taxonomic data is that it may be stored in multiple locations in different forms (in spreadsheets, pdf or word documents and so on). This was part of the challenge we faced here in India and it is the same everywhere else.…"/>
          <p:cNvSpPr txBox="1"/>
          <p:nvPr>
            <p:ph type="body" idx="1"/>
          </p:nvPr>
        </p:nvSpPr>
        <p:spPr>
          <a:prstGeom prst="rect">
            <a:avLst/>
          </a:prstGeom>
        </p:spPr>
        <p:txBody>
          <a:bodyPr/>
          <a:lstStyle/>
          <a:p>
            <a:pPr marL="482135" indent="-313225" defTabSz="784225">
              <a:spcBef>
                <a:spcPts val="2600"/>
              </a:spcBef>
              <a:defRPr sz="2280"/>
            </a:pPr>
            <a:r>
              <a:t>One challenge with taxonomic data is that it may be stored in multiple locations in different forms (in spreadsheets, pdf or word documents and so on). This was part of the challenge we faced here in India and it is the same everywhere else.</a:t>
            </a:r>
          </a:p>
          <a:p>
            <a:pPr marL="482135" indent="-313225" defTabSz="784225">
              <a:spcBef>
                <a:spcPts val="2600"/>
              </a:spcBef>
              <a:defRPr sz="2280"/>
            </a:pPr>
            <a:r>
              <a:t>I want to highlight three important developments</a:t>
            </a:r>
          </a:p>
          <a:p>
            <a:pPr lvl="1" marL="881673" indent="-278423" defTabSz="784225">
              <a:spcBef>
                <a:spcPts val="2600"/>
              </a:spcBef>
              <a:defRPr sz="2280"/>
            </a:pPr>
            <a:r>
              <a:t>The Catalogue of Life as the main authority for valid taxonomic names</a:t>
            </a:r>
          </a:p>
          <a:p>
            <a:pPr lvl="1" marL="881673" indent="-278423" defTabSz="784225">
              <a:spcBef>
                <a:spcPts val="2600"/>
              </a:spcBef>
              <a:defRPr sz="2280"/>
            </a:pPr>
            <a:r>
              <a:t>The Global Names Initiative as the main sources for extremely messy names as used by humans and tools for identifying and cleaning them up;</a:t>
            </a:r>
          </a:p>
          <a:p>
            <a:pPr lvl="1" marL="881673" indent="-278423" defTabSz="784225">
              <a:spcBef>
                <a:spcPts val="2600"/>
              </a:spcBef>
              <a:defRPr sz="2280"/>
            </a:pPr>
            <a:r>
              <a:t>The Global Biodiversity Information Facility (GBIF)</a:t>
            </a:r>
          </a:p>
          <a:p>
            <a:pPr marL="482135" indent="-313225" defTabSz="784225">
              <a:spcBef>
                <a:spcPts val="2600"/>
              </a:spcBef>
              <a:defRPr sz="2280"/>
            </a:pPr>
            <a:r>
              <a:t>In this session we will get to grips with some of these resources focusing on GBIF.</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06" name="col.png" descr="col.png">
            <a:hlinkClick r:id="rId2" invalidUrl="" action="" tgtFrame="" tooltip="" history="1" highlightClick="0" endSnd="0"/>
          </p:cNvPr>
          <p:cNvPicPr>
            <a:picLocks noChangeAspect="1"/>
          </p:cNvPicPr>
          <p:nvPr>
            <p:ph type="pic" idx="13"/>
          </p:nvPr>
        </p:nvPicPr>
        <p:blipFill>
          <a:blip r:embed="rId3">
            <a:extLst/>
          </a:blip>
          <a:srcRect l="0" t="2379" r="0" b="2379"/>
          <a:stretch>
            <a:fillRect/>
          </a:stretch>
        </p:blipFill>
        <p:spPr>
          <a:xfrm>
            <a:off x="487561" y="489941"/>
            <a:ext cx="12029624" cy="8773779"/>
          </a:xfrm>
          <a:prstGeom prst="rect">
            <a:avLst/>
          </a:prstGeom>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08" name="GlobalNames.png" descr="GlobalNames.png">
            <a:hlinkClick r:id="rId2" invalidUrl="" action="" tgtFrame="" tooltip="" history="1" highlightClick="0" endSnd="0"/>
          </p:cNvPr>
          <p:cNvPicPr>
            <a:picLocks noChangeAspect="1"/>
          </p:cNvPicPr>
          <p:nvPr>
            <p:ph type="pic" idx="13"/>
          </p:nvPr>
        </p:nvPicPr>
        <p:blipFill>
          <a:blip r:embed="rId3">
            <a:extLst/>
          </a:blip>
          <a:srcRect l="0" t="3448" r="0" b="3448"/>
          <a:stretch>
            <a:fillRect/>
          </a:stretch>
        </p:blipFill>
        <p:spPr>
          <a:xfrm>
            <a:off x="487561" y="489941"/>
            <a:ext cx="12029624" cy="8773779"/>
          </a:xfrm>
          <a:prstGeom prst="rect">
            <a:avLst/>
          </a:prstGeom>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0" name="neem.png" descr="neem.png">
            <a:hlinkClick r:id="rId2" invalidUrl="" action="" tgtFrame="" tooltip="" history="1" highlightClick="0" endSnd="0"/>
          </p:cNvPr>
          <p:cNvPicPr>
            <a:picLocks noChangeAspect="1"/>
          </p:cNvPicPr>
          <p:nvPr>
            <p:ph type="pic" idx="13"/>
          </p:nvPr>
        </p:nvPicPr>
        <p:blipFill>
          <a:blip r:embed="rId3">
            <a:extLst/>
          </a:blip>
          <a:srcRect l="0" t="3925" r="0" b="3925"/>
          <a:stretch>
            <a:fillRect/>
          </a:stretch>
        </p:blipFill>
        <p:spPr>
          <a:xfrm>
            <a:off x="487561" y="489941"/>
            <a:ext cx="12029624" cy="8773779"/>
          </a:xfrm>
          <a:prstGeom prst="rect">
            <a:avLst/>
          </a:prstGeom>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2" name="GBIF-2020-01-18 16-15-39.png" descr="GBIF-2020-01-18 16-15-39.png">
            <a:hlinkClick r:id="rId2" invalidUrl="" action="" tgtFrame="" tooltip="" history="1" highlightClick="0" endSnd="0"/>
          </p:cNvPr>
          <p:cNvPicPr>
            <a:picLocks noChangeAspect="1"/>
          </p:cNvPicPr>
          <p:nvPr>
            <p:ph type="pic" idx="13"/>
          </p:nvPr>
        </p:nvPicPr>
        <p:blipFill>
          <a:blip r:embed="rId3">
            <a:extLst/>
          </a:blip>
          <a:srcRect l="310" t="0" r="310" b="0"/>
          <a:stretch>
            <a:fillRect/>
          </a:stretch>
        </p:blipFill>
        <p:spPr>
          <a:xfrm>
            <a:off x="487561" y="489941"/>
            <a:ext cx="12029624" cy="8773779"/>
          </a:xfrm>
          <a:prstGeom prst="rect">
            <a:avLst/>
          </a:prstGeom>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4" name="Occurrence search-2020-01-18 19-45-37.png" descr="Occurrence search-2020-01-18 19-45-37.png">
            <a:hlinkClick r:id="rId2" invalidUrl="" action="" tgtFrame="" tooltip="" history="1" highlightClick="0" endSnd="0"/>
          </p:cNvPr>
          <p:cNvPicPr>
            <a:picLocks noChangeAspect="1"/>
          </p:cNvPicPr>
          <p:nvPr>
            <p:ph type="pic" idx="13"/>
          </p:nvPr>
        </p:nvPicPr>
        <p:blipFill>
          <a:blip r:embed="rId3">
            <a:extLst/>
          </a:blip>
          <a:srcRect l="310" t="0" r="310" b="0"/>
          <a:stretch>
            <a:fillRect/>
          </a:stretch>
        </p:blipFill>
        <p:spPr>
          <a:xfrm>
            <a:off x="487561" y="489941"/>
            <a:ext cx="12029624" cy="8773779"/>
          </a:xfrm>
          <a:prstGeom prst="rect">
            <a:avLst/>
          </a:prstGeom>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FFFFFF"/>
      </a:dk1>
      <a:lt1>
        <a:srgbClr val="A7DFA0"/>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Light"/>
        <a:ea typeface="Helvetica Neue Light"/>
        <a:cs typeface="Helvetica Neue Light"/>
      </a:majorFont>
      <a:minorFont>
        <a:latin typeface="Helvetica Neue Light"/>
        <a:ea typeface="Helvetica Neue Light"/>
        <a:cs typeface="Helvetica Neue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75C8AE"/>
        </a:solidFill>
        <a:ln w="3175"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75C8A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upright="0">
        <a:spAutoFit/>
      </a:bodyPr>
      <a:lstStyle>
        <a:defPPr marL="0" marR="0" indent="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Light"/>
        <a:ea typeface="Helvetica Neue Light"/>
        <a:cs typeface="Helvetica Neue Light"/>
      </a:majorFont>
      <a:minorFont>
        <a:latin typeface="Helvetica Neue Light"/>
        <a:ea typeface="Helvetica Neue Light"/>
        <a:cs typeface="Helvetica Neue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75C8AE"/>
        </a:solidFill>
        <a:ln w="3175"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75C8AE"/>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upright="0">
        <a:spAutoFit/>
      </a:bodyPr>
      <a:lstStyle>
        <a:defPPr marL="0" marR="0" indent="0" algn="l" defTabSz="8255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A7DFA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